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4"/>
  </p:notesMasterIdLst>
  <p:sldIdLst>
    <p:sldId id="312" r:id="rId2"/>
    <p:sldId id="329" r:id="rId3"/>
    <p:sldId id="340" r:id="rId4"/>
    <p:sldId id="315" r:id="rId5"/>
    <p:sldId id="316" r:id="rId6"/>
    <p:sldId id="317" r:id="rId7"/>
    <p:sldId id="318" r:id="rId8"/>
    <p:sldId id="319" r:id="rId9"/>
    <p:sldId id="320" r:id="rId10"/>
    <p:sldId id="343" r:id="rId11"/>
    <p:sldId id="344" r:id="rId12"/>
    <p:sldId id="322" r:id="rId13"/>
    <p:sldId id="321" r:id="rId14"/>
    <p:sldId id="330" r:id="rId15"/>
    <p:sldId id="323" r:id="rId16"/>
    <p:sldId id="331" r:id="rId17"/>
    <p:sldId id="335" r:id="rId18"/>
    <p:sldId id="336" r:id="rId19"/>
    <p:sldId id="339" r:id="rId20"/>
    <p:sldId id="333" r:id="rId21"/>
    <p:sldId id="337" r:id="rId22"/>
    <p:sldId id="338" r:id="rId23"/>
    <p:sldId id="348" r:id="rId24"/>
    <p:sldId id="349" r:id="rId25"/>
    <p:sldId id="350" r:id="rId26"/>
    <p:sldId id="351" r:id="rId27"/>
    <p:sldId id="352" r:id="rId28"/>
    <p:sldId id="353" r:id="rId29"/>
    <p:sldId id="345" r:id="rId30"/>
    <p:sldId id="354" r:id="rId31"/>
    <p:sldId id="334" r:id="rId32"/>
    <p:sldId id="326" r:id="rId33"/>
    <p:sldId id="342" r:id="rId34"/>
    <p:sldId id="355" r:id="rId35"/>
    <p:sldId id="327" r:id="rId36"/>
    <p:sldId id="347" r:id="rId37"/>
    <p:sldId id="328" r:id="rId38"/>
    <p:sldId id="358" r:id="rId39"/>
    <p:sldId id="364" r:id="rId40"/>
    <p:sldId id="356" r:id="rId41"/>
    <p:sldId id="357" r:id="rId42"/>
    <p:sldId id="365" r:id="rId43"/>
  </p:sldIdLst>
  <p:sldSz cx="9144000" cy="5143500" type="screen16x9"/>
  <p:notesSz cx="6858000" cy="9144000"/>
  <p:embeddedFontLst>
    <p:embeddedFont>
      <p:font typeface="Archivo" panose="020B0604020202020204" charset="0"/>
      <p:regular r:id="rId45"/>
      <p:bold r:id="rId46"/>
      <p:italic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" id="{558172C0-4418-4C7F-B9CD-928895344766}">
          <p14:sldIdLst>
            <p14:sldId id="312"/>
            <p14:sldId id="329"/>
            <p14:sldId id="340"/>
            <p14:sldId id="315"/>
            <p14:sldId id="316"/>
            <p14:sldId id="317"/>
            <p14:sldId id="318"/>
            <p14:sldId id="319"/>
            <p14:sldId id="320"/>
            <p14:sldId id="343"/>
            <p14:sldId id="344"/>
            <p14:sldId id="322"/>
            <p14:sldId id="321"/>
            <p14:sldId id="330"/>
            <p14:sldId id="323"/>
            <p14:sldId id="331"/>
            <p14:sldId id="335"/>
            <p14:sldId id="336"/>
            <p14:sldId id="339"/>
            <p14:sldId id="333"/>
            <p14:sldId id="337"/>
            <p14:sldId id="338"/>
            <p14:sldId id="348"/>
            <p14:sldId id="349"/>
            <p14:sldId id="350"/>
            <p14:sldId id="351"/>
            <p14:sldId id="352"/>
            <p14:sldId id="353"/>
            <p14:sldId id="345"/>
            <p14:sldId id="354"/>
            <p14:sldId id="334"/>
            <p14:sldId id="326"/>
            <p14:sldId id="342"/>
            <p14:sldId id="355"/>
            <p14:sldId id="327"/>
            <p14:sldId id="347"/>
            <p14:sldId id="328"/>
          </p14:sldIdLst>
        </p14:section>
        <p14:section name="demo asset" id="{C4D9A1E6-7811-48DC-99DB-1F75F0587F8D}">
          <p14:sldIdLst>
            <p14:sldId id="358"/>
            <p14:sldId id="364"/>
            <p14:sldId id="356"/>
            <p14:sldId id="357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B15E"/>
    <a:srgbClr val="39AD6B"/>
    <a:srgbClr val="7DBC33"/>
    <a:srgbClr val="16A688"/>
    <a:srgbClr val="F5FBEF"/>
    <a:srgbClr val="7CBC33"/>
    <a:srgbClr val="7ABB35"/>
    <a:srgbClr val="16A687"/>
    <a:srgbClr val="C8B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FA846C-8AAA-47F6-8D1E-4500EAC7E13B}" v="118" dt="2024-12-19T12:34:32.951"/>
  </p1510:revLst>
</p1510:revInfo>
</file>

<file path=ppt/tableStyles.xml><?xml version="1.0" encoding="utf-8"?>
<a:tblStyleLst xmlns:a="http://schemas.openxmlformats.org/drawingml/2006/main" def="{582B11BB-2F9D-4554-B989-C9F554C61D9B}">
  <a:tblStyle styleId="{582B11BB-2F9D-4554-B989-C9F554C61D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CD412A-BB57-44FA-90EF-79F11B6394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0315" autoAdjust="0"/>
  </p:normalViewPr>
  <p:slideViewPr>
    <p:cSldViewPr snapToGrid="0">
      <p:cViewPr varScale="1">
        <p:scale>
          <a:sx n="113" d="100"/>
          <a:sy n="113" d="100"/>
        </p:scale>
        <p:origin x="1440" y="288"/>
      </p:cViewPr>
      <p:guideLst/>
    </p:cSldViewPr>
  </p:slideViewPr>
  <p:outlineViewPr>
    <p:cViewPr>
      <p:scale>
        <a:sx n="33" d="100"/>
        <a:sy n="33" d="100"/>
      </p:scale>
      <p:origin x="0" y="-13242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siangYi Tsai" userId="4bc82f7b642dae7a" providerId="LiveId" clId="{3F393FA3-649F-4457-B711-0A67AF5D0B8A}"/>
    <pc:docChg chg="undo redo custSel addSld delSld modSld sldOrd modMainMaster addSection delSection modSection">
      <pc:chgData name="HsiangYi Tsai" userId="4bc82f7b642dae7a" providerId="LiveId" clId="{3F393FA3-649F-4457-B711-0A67AF5D0B8A}" dt="2024-12-13T11:08:00.369" v="22034" actId="20577"/>
      <pc:docMkLst>
        <pc:docMk/>
      </pc:docMkLst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56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57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58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59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60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61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62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63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64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65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66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67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68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69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70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71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72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73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74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75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76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77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78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79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80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81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82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83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84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85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86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87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88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89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90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91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92"/>
        </pc:sldMkLst>
      </pc:sldChg>
      <pc:sldChg chg="modNotes">
        <pc:chgData name="HsiangYi Tsai" userId="4bc82f7b642dae7a" providerId="LiveId" clId="{3F393FA3-649F-4457-B711-0A67AF5D0B8A}" dt="2024-12-07T16:54:03.797" v="65" actId="16037"/>
        <pc:sldMkLst>
          <pc:docMk/>
          <pc:sldMk cId="0" sldId="293"/>
        </pc:sldMkLst>
      </pc:sldChg>
      <pc:sldChg chg="addSp delSp modSp add mod ord chgLayout modNotes modNotesTx">
        <pc:chgData name="HsiangYi Tsai" userId="4bc82f7b642dae7a" providerId="LiveId" clId="{3F393FA3-649F-4457-B711-0A67AF5D0B8A}" dt="2024-12-13T10:48:20.924" v="21914" actId="20577"/>
        <pc:sldMkLst>
          <pc:docMk/>
          <pc:sldMk cId="182271979" sldId="312"/>
        </pc:sldMkLst>
        <pc:spChg chg="add mod ord">
          <ac:chgData name="HsiangYi Tsai" userId="4bc82f7b642dae7a" providerId="LiveId" clId="{3F393FA3-649F-4457-B711-0A67AF5D0B8A}" dt="2024-12-13T10:48:20.924" v="21914" actId="20577"/>
          <ac:spMkLst>
            <pc:docMk/>
            <pc:sldMk cId="182271979" sldId="312"/>
            <ac:spMk id="13" creationId="{259225CD-F15D-253D-7748-8A57EF864299}"/>
          </ac:spMkLst>
        </pc:spChg>
        <pc:spChg chg="mod ord">
          <ac:chgData name="HsiangYi Tsai" userId="4bc82f7b642dae7a" providerId="LiveId" clId="{3F393FA3-649F-4457-B711-0A67AF5D0B8A}" dt="2024-12-07T17:07:58.184" v="241" actId="207"/>
          <ac:spMkLst>
            <pc:docMk/>
            <pc:sldMk cId="182271979" sldId="312"/>
            <ac:spMk id="205" creationId="{6544491B-C8AC-CEA0-2F4D-05E2255EF4B6}"/>
          </ac:spMkLst>
        </pc:spChg>
      </pc:sldChg>
      <pc:sldChg chg="addSp delSp modSp add del mod modClrScheme chgLayout modNotesTx">
        <pc:chgData name="HsiangYi Tsai" userId="4bc82f7b642dae7a" providerId="LiveId" clId="{3F393FA3-649F-4457-B711-0A67AF5D0B8A}" dt="2024-12-07T21:17:54.549" v="6033" actId="47"/>
        <pc:sldMkLst>
          <pc:docMk/>
          <pc:sldMk cId="3390016713" sldId="313"/>
        </pc:sldMkLst>
      </pc:sldChg>
      <pc:sldChg chg="addSp delSp modSp add del mod modClrScheme chgLayout modNotesTx">
        <pc:chgData name="HsiangYi Tsai" userId="4bc82f7b642dae7a" providerId="LiveId" clId="{3F393FA3-649F-4457-B711-0A67AF5D0B8A}" dt="2024-12-08T23:39:40.427" v="19476" actId="47"/>
        <pc:sldMkLst>
          <pc:docMk/>
          <pc:sldMk cId="1383587025" sldId="314"/>
        </pc:sldMkLst>
      </pc:sldChg>
      <pc:sldChg chg="addSp delSp modSp new mod modClrScheme chgLayout modNotesTx">
        <pc:chgData name="HsiangYi Tsai" userId="4bc82f7b642dae7a" providerId="LiveId" clId="{3F393FA3-649F-4457-B711-0A67AF5D0B8A}" dt="2024-12-08T23:19:58.278" v="18973" actId="207"/>
        <pc:sldMkLst>
          <pc:docMk/>
          <pc:sldMk cId="1828086828" sldId="315"/>
        </pc:sldMkLst>
        <pc:spChg chg="add mod ord">
          <ac:chgData name="HsiangYi Tsai" userId="4bc82f7b642dae7a" providerId="LiveId" clId="{3F393FA3-649F-4457-B711-0A67AF5D0B8A}" dt="2024-12-07T21:19:52.548" v="6044" actId="700"/>
          <ac:spMkLst>
            <pc:docMk/>
            <pc:sldMk cId="1828086828" sldId="315"/>
            <ac:spMk id="4" creationId="{DBEBBC66-AF6C-E38B-2FF6-1FE0D4DBCA4C}"/>
          </ac:spMkLst>
        </pc:spChg>
        <pc:spChg chg="add mod ord">
          <ac:chgData name="HsiangYi Tsai" userId="4bc82f7b642dae7a" providerId="LiveId" clId="{3F393FA3-649F-4457-B711-0A67AF5D0B8A}" dt="2024-12-08T23:19:58.278" v="18973" actId="207"/>
          <ac:spMkLst>
            <pc:docMk/>
            <pc:sldMk cId="1828086828" sldId="315"/>
            <ac:spMk id="5" creationId="{185AB1BF-55AF-DAF0-0B0E-0E0FC26DE838}"/>
          </ac:spMkLst>
        </pc:spChg>
        <pc:spChg chg="add mod">
          <ac:chgData name="HsiangYi Tsai" userId="4bc82f7b642dae7a" providerId="LiveId" clId="{3F393FA3-649F-4457-B711-0A67AF5D0B8A}" dt="2024-12-08T17:43:26.643" v="15627" actId="1035"/>
          <ac:spMkLst>
            <pc:docMk/>
            <pc:sldMk cId="1828086828" sldId="315"/>
            <ac:spMk id="10" creationId="{5441ADF7-2227-4041-B810-06B886464711}"/>
          </ac:spMkLst>
        </pc:spChg>
        <pc:spChg chg="add mod">
          <ac:chgData name="HsiangYi Tsai" userId="4bc82f7b642dae7a" providerId="LiveId" clId="{3F393FA3-649F-4457-B711-0A67AF5D0B8A}" dt="2024-12-08T17:43:26.643" v="15627" actId="1035"/>
          <ac:spMkLst>
            <pc:docMk/>
            <pc:sldMk cId="1828086828" sldId="315"/>
            <ac:spMk id="11" creationId="{A896D402-B9FB-3A24-73BB-3C48FC492E36}"/>
          </ac:spMkLst>
        </pc:spChg>
        <pc:picChg chg="add mod">
          <ac:chgData name="HsiangYi Tsai" userId="4bc82f7b642dae7a" providerId="LiveId" clId="{3F393FA3-649F-4457-B711-0A67AF5D0B8A}" dt="2024-12-08T17:43:26.643" v="15627" actId="1035"/>
          <ac:picMkLst>
            <pc:docMk/>
            <pc:sldMk cId="1828086828" sldId="315"/>
            <ac:picMk id="1026" creationId="{FB42E8A2-6872-797A-C47E-68804A26CFAC}"/>
          </ac:picMkLst>
        </pc:picChg>
      </pc:sldChg>
      <pc:sldChg chg="addSp delSp modSp add mod modClrScheme chgLayout modNotesTx">
        <pc:chgData name="HsiangYi Tsai" userId="4bc82f7b642dae7a" providerId="LiveId" clId="{3F393FA3-649F-4457-B711-0A67AF5D0B8A}" dt="2024-12-08T23:20:05.966" v="18976" actId="207"/>
        <pc:sldMkLst>
          <pc:docMk/>
          <pc:sldMk cId="4041470595" sldId="316"/>
        </pc:sldMkLst>
        <pc:spChg chg="mod ord">
          <ac:chgData name="HsiangYi Tsai" userId="4bc82f7b642dae7a" providerId="LiveId" clId="{3F393FA3-649F-4457-B711-0A67AF5D0B8A}" dt="2024-12-07T21:15:51.325" v="6010" actId="700"/>
          <ac:spMkLst>
            <pc:docMk/>
            <pc:sldMk cId="4041470595" sldId="316"/>
            <ac:spMk id="4" creationId="{E081FA59-5553-FBC5-21E7-37BB1A9D7C49}"/>
          </ac:spMkLst>
        </pc:spChg>
        <pc:spChg chg="mod ord">
          <ac:chgData name="HsiangYi Tsai" userId="4bc82f7b642dae7a" providerId="LiveId" clId="{3F393FA3-649F-4457-B711-0A67AF5D0B8A}" dt="2024-12-08T23:20:05.966" v="18976" actId="207"/>
          <ac:spMkLst>
            <pc:docMk/>
            <pc:sldMk cId="4041470595" sldId="316"/>
            <ac:spMk id="5" creationId="{F4F4A893-11C4-FC42-10A5-B31C1FED8B4F}"/>
          </ac:spMkLst>
        </pc:spChg>
        <pc:spChg chg="add mod ord">
          <ac:chgData name="HsiangYi Tsai" userId="4bc82f7b642dae7a" providerId="LiveId" clId="{3F393FA3-649F-4457-B711-0A67AF5D0B8A}" dt="2024-12-08T14:59:39.674" v="14767" actId="167"/>
          <ac:spMkLst>
            <pc:docMk/>
            <pc:sldMk cId="4041470595" sldId="316"/>
            <ac:spMk id="9" creationId="{845A51FC-B484-8AC6-C289-564C0B28D762}"/>
          </ac:spMkLst>
        </pc:spChg>
        <pc:spChg chg="add mod">
          <ac:chgData name="HsiangYi Tsai" userId="4bc82f7b642dae7a" providerId="LiveId" clId="{3F393FA3-649F-4457-B711-0A67AF5D0B8A}" dt="2024-12-08T15:08:33.348" v="15059" actId="1076"/>
          <ac:spMkLst>
            <pc:docMk/>
            <pc:sldMk cId="4041470595" sldId="316"/>
            <ac:spMk id="11" creationId="{4E41BB54-3E10-B7E4-A7D9-ECCD477418CF}"/>
          </ac:spMkLst>
        </pc:spChg>
        <pc:picChg chg="add mod ord">
          <ac:chgData name="HsiangYi Tsai" userId="4bc82f7b642dae7a" providerId="LiveId" clId="{3F393FA3-649F-4457-B711-0A67AF5D0B8A}" dt="2024-12-08T02:47:09.914" v="12062" actId="166"/>
          <ac:picMkLst>
            <pc:docMk/>
            <pc:sldMk cId="4041470595" sldId="316"/>
            <ac:picMk id="8" creationId="{2D58DD81-A2E0-5A46-A9AE-48013CBD6EBE}"/>
          </ac:picMkLst>
        </pc:picChg>
        <pc:picChg chg="add mod">
          <ac:chgData name="HsiangYi Tsai" userId="4bc82f7b642dae7a" providerId="LiveId" clId="{3F393FA3-649F-4457-B711-0A67AF5D0B8A}" dt="2024-12-08T14:59:59.623" v="14770" actId="167"/>
          <ac:picMkLst>
            <pc:docMk/>
            <pc:sldMk cId="4041470595" sldId="316"/>
            <ac:picMk id="3076" creationId="{886324B0-F896-0AE2-2822-A435413A812E}"/>
          </ac:picMkLst>
        </pc:picChg>
      </pc:sldChg>
      <pc:sldChg chg="addSp delSp modSp add mod modClrScheme chgLayout modNotesTx">
        <pc:chgData name="HsiangYi Tsai" userId="4bc82f7b642dae7a" providerId="LiveId" clId="{3F393FA3-649F-4457-B711-0A67AF5D0B8A}" dt="2024-12-13T10:50:47.342" v="21915" actId="20577"/>
        <pc:sldMkLst>
          <pc:docMk/>
          <pc:sldMk cId="185341510" sldId="317"/>
        </pc:sldMkLst>
        <pc:spChg chg="mod ord">
          <ac:chgData name="HsiangYi Tsai" userId="4bc82f7b642dae7a" providerId="LiveId" clId="{3F393FA3-649F-4457-B711-0A67AF5D0B8A}" dt="2024-12-07T21:15:53.716" v="6011" actId="700"/>
          <ac:spMkLst>
            <pc:docMk/>
            <pc:sldMk cId="185341510" sldId="317"/>
            <ac:spMk id="4" creationId="{51049CD8-A685-9B76-D7BC-D1CC1CC3F2F8}"/>
          </ac:spMkLst>
        </pc:spChg>
        <pc:spChg chg="mod ord">
          <ac:chgData name="HsiangYi Tsai" userId="4bc82f7b642dae7a" providerId="LiveId" clId="{3F393FA3-649F-4457-B711-0A67AF5D0B8A}" dt="2024-12-13T10:50:47.342" v="21915" actId="20577"/>
          <ac:spMkLst>
            <pc:docMk/>
            <pc:sldMk cId="185341510" sldId="317"/>
            <ac:spMk id="5" creationId="{9186E687-A6B9-2CF1-1069-8066DDFD7E69}"/>
          </ac:spMkLst>
        </pc:spChg>
        <pc:spChg chg="add mod">
          <ac:chgData name="HsiangYi Tsai" userId="4bc82f7b642dae7a" providerId="LiveId" clId="{3F393FA3-649F-4457-B711-0A67AF5D0B8A}" dt="2024-12-08T15:10:24.678" v="15104" actId="1076"/>
          <ac:spMkLst>
            <pc:docMk/>
            <pc:sldMk cId="185341510" sldId="317"/>
            <ac:spMk id="6" creationId="{FB8F31B5-F64C-EE46-E6DA-D80DFCF0C8A6}"/>
          </ac:spMkLst>
        </pc:spChg>
        <pc:picChg chg="add mod">
          <ac:chgData name="HsiangYi Tsai" userId="4bc82f7b642dae7a" providerId="LiveId" clId="{3F393FA3-649F-4457-B711-0A67AF5D0B8A}" dt="2024-12-08T15:10:24.678" v="15104" actId="1076"/>
          <ac:picMkLst>
            <pc:docMk/>
            <pc:sldMk cId="185341510" sldId="317"/>
            <ac:picMk id="4098" creationId="{DF30654E-A4C6-549E-F1A0-FD872D04F197}"/>
          </ac:picMkLst>
        </pc:picChg>
      </pc:sldChg>
      <pc:sldChg chg="addSp delSp modSp add mod modClrScheme chgLayout modNotesTx">
        <pc:chgData name="HsiangYi Tsai" userId="4bc82f7b642dae7a" providerId="LiveId" clId="{3F393FA3-649F-4457-B711-0A67AF5D0B8A}" dt="2024-12-08T23:21:26.486" v="18997" actId="113"/>
        <pc:sldMkLst>
          <pc:docMk/>
          <pc:sldMk cId="3979765835" sldId="318"/>
        </pc:sldMkLst>
        <pc:spChg chg="mod ord">
          <ac:chgData name="HsiangYi Tsai" userId="4bc82f7b642dae7a" providerId="LiveId" clId="{3F393FA3-649F-4457-B711-0A67AF5D0B8A}" dt="2024-12-07T21:15:56.399" v="6012" actId="700"/>
          <ac:spMkLst>
            <pc:docMk/>
            <pc:sldMk cId="3979765835" sldId="318"/>
            <ac:spMk id="4" creationId="{0D79450D-83E6-E9D8-7FF9-754026FE4107}"/>
          </ac:spMkLst>
        </pc:spChg>
        <pc:spChg chg="mod ord">
          <ac:chgData name="HsiangYi Tsai" userId="4bc82f7b642dae7a" providerId="LiveId" clId="{3F393FA3-649F-4457-B711-0A67AF5D0B8A}" dt="2024-12-08T23:21:26.486" v="18997" actId="113"/>
          <ac:spMkLst>
            <pc:docMk/>
            <pc:sldMk cId="3979765835" sldId="318"/>
            <ac:spMk id="5" creationId="{7B44F32C-15A7-585E-D3EB-5CE6069177A8}"/>
          </ac:spMkLst>
        </pc:spChg>
        <pc:picChg chg="add mod">
          <ac:chgData name="HsiangYi Tsai" userId="4bc82f7b642dae7a" providerId="LiveId" clId="{3F393FA3-649F-4457-B711-0A67AF5D0B8A}" dt="2024-12-08T02:38:30.876" v="11805"/>
          <ac:picMkLst>
            <pc:docMk/>
            <pc:sldMk cId="3979765835" sldId="318"/>
            <ac:picMk id="8" creationId="{F6D8FA0F-75A1-12F1-9936-C6620BE8C06D}"/>
          </ac:picMkLst>
        </pc:picChg>
        <pc:picChg chg="add mod ord modCrop">
          <ac:chgData name="HsiangYi Tsai" userId="4bc82f7b642dae7a" providerId="LiveId" clId="{3F393FA3-649F-4457-B711-0A67AF5D0B8A}" dt="2024-12-08T14:56:59.850" v="14748" actId="1076"/>
          <ac:picMkLst>
            <pc:docMk/>
            <pc:sldMk cId="3979765835" sldId="318"/>
            <ac:picMk id="9" creationId="{E01213C0-B2F1-9502-F3EE-86FE2D2C6283}"/>
          </ac:picMkLst>
        </pc:picChg>
        <pc:picChg chg="add mod">
          <ac:chgData name="HsiangYi Tsai" userId="4bc82f7b642dae7a" providerId="LiveId" clId="{3F393FA3-649F-4457-B711-0A67AF5D0B8A}" dt="2024-12-08T14:56:33.423" v="14746" actId="732"/>
          <ac:picMkLst>
            <pc:docMk/>
            <pc:sldMk cId="3979765835" sldId="318"/>
            <ac:picMk id="5122" creationId="{B077F0FD-DB9E-F200-0C45-DF295564D43C}"/>
          </ac:picMkLst>
        </pc:picChg>
      </pc:sldChg>
      <pc:sldChg chg="modSp add mod modClrScheme chgLayout modNotesTx">
        <pc:chgData name="HsiangYi Tsai" userId="4bc82f7b642dae7a" providerId="LiveId" clId="{3F393FA3-649F-4457-B711-0A67AF5D0B8A}" dt="2024-12-08T23:21:34.332" v="18999" actId="113"/>
        <pc:sldMkLst>
          <pc:docMk/>
          <pc:sldMk cId="3619791078" sldId="319"/>
        </pc:sldMkLst>
        <pc:spChg chg="mod ord">
          <ac:chgData name="HsiangYi Tsai" userId="4bc82f7b642dae7a" providerId="LiveId" clId="{3F393FA3-649F-4457-B711-0A67AF5D0B8A}" dt="2024-12-08T15:19:52.238" v="15299" actId="700"/>
          <ac:spMkLst>
            <pc:docMk/>
            <pc:sldMk cId="3619791078" sldId="319"/>
            <ac:spMk id="4" creationId="{9D673C62-21AD-5088-209C-A7F1E7CA6A7B}"/>
          </ac:spMkLst>
        </pc:spChg>
        <pc:spChg chg="mod ord">
          <ac:chgData name="HsiangYi Tsai" userId="4bc82f7b642dae7a" providerId="LiveId" clId="{3F393FA3-649F-4457-B711-0A67AF5D0B8A}" dt="2024-12-08T23:21:34.332" v="18999" actId="113"/>
          <ac:spMkLst>
            <pc:docMk/>
            <pc:sldMk cId="3619791078" sldId="319"/>
            <ac:spMk id="5" creationId="{C8CFE85A-E300-199C-1C29-4805F0179C0F}"/>
          </ac:spMkLst>
        </pc:spChg>
      </pc:sldChg>
      <pc:sldChg chg="addSp delSp modSp add del mod modClrScheme chgLayout modNotesTx">
        <pc:chgData name="HsiangYi Tsai" userId="4bc82f7b642dae7a" providerId="LiveId" clId="{3F393FA3-649F-4457-B711-0A67AF5D0B8A}" dt="2024-12-13T10:45:21.593" v="21852" actId="20577"/>
        <pc:sldMkLst>
          <pc:docMk/>
          <pc:sldMk cId="3053041159" sldId="320"/>
        </pc:sldMkLst>
        <pc:spChg chg="mod ord">
          <ac:chgData name="HsiangYi Tsai" userId="4bc82f7b642dae7a" providerId="LiveId" clId="{3F393FA3-649F-4457-B711-0A67AF5D0B8A}" dt="2024-12-08T15:38:26.999" v="15473" actId="1076"/>
          <ac:spMkLst>
            <pc:docMk/>
            <pc:sldMk cId="3053041159" sldId="320"/>
            <ac:spMk id="4" creationId="{4935EADE-3CCF-3EFB-DDFA-C0327F5C3A27}"/>
          </ac:spMkLst>
        </pc:spChg>
        <pc:spChg chg="mod ord">
          <ac:chgData name="HsiangYi Tsai" userId="4bc82f7b642dae7a" providerId="LiveId" clId="{3F393FA3-649F-4457-B711-0A67AF5D0B8A}" dt="2024-12-13T10:45:21.593" v="21852" actId="20577"/>
          <ac:spMkLst>
            <pc:docMk/>
            <pc:sldMk cId="3053041159" sldId="320"/>
            <ac:spMk id="5" creationId="{779C520B-33B6-4B29-6E9E-F222B5E2E842}"/>
          </ac:spMkLst>
        </pc:spChg>
        <pc:graphicFrameChg chg="add mod modGraphic">
          <ac:chgData name="HsiangYi Tsai" userId="4bc82f7b642dae7a" providerId="LiveId" clId="{3F393FA3-649F-4457-B711-0A67AF5D0B8A}" dt="2024-12-08T15:40:21.079" v="15559" actId="20577"/>
          <ac:graphicFrameMkLst>
            <pc:docMk/>
            <pc:sldMk cId="3053041159" sldId="320"/>
            <ac:graphicFrameMk id="13" creationId="{374FBB33-E4F8-BB35-48CC-87AADC7FF8E3}"/>
          </ac:graphicFrameMkLst>
        </pc:graphicFrameChg>
        <pc:picChg chg="add mod">
          <ac:chgData name="HsiangYi Tsai" userId="4bc82f7b642dae7a" providerId="LiveId" clId="{3F393FA3-649F-4457-B711-0A67AF5D0B8A}" dt="2024-12-08T15:38:45.983" v="15514" actId="1036"/>
          <ac:picMkLst>
            <pc:docMk/>
            <pc:sldMk cId="3053041159" sldId="320"/>
            <ac:picMk id="14" creationId="{424772FA-7CA6-6BB9-4B74-F3423671E765}"/>
          </ac:picMkLst>
        </pc:picChg>
        <pc:picChg chg="add mod">
          <ac:chgData name="HsiangYi Tsai" userId="4bc82f7b642dae7a" providerId="LiveId" clId="{3F393FA3-649F-4457-B711-0A67AF5D0B8A}" dt="2024-12-08T15:38:45.983" v="15514" actId="1036"/>
          <ac:picMkLst>
            <pc:docMk/>
            <pc:sldMk cId="3053041159" sldId="320"/>
            <ac:picMk id="15" creationId="{63361DC3-2E8F-DEDC-6542-39857450A721}"/>
          </ac:picMkLst>
        </pc:picChg>
        <pc:picChg chg="add mod">
          <ac:chgData name="HsiangYi Tsai" userId="4bc82f7b642dae7a" providerId="LiveId" clId="{3F393FA3-649F-4457-B711-0A67AF5D0B8A}" dt="2024-12-08T15:38:45.983" v="15514" actId="1036"/>
          <ac:picMkLst>
            <pc:docMk/>
            <pc:sldMk cId="3053041159" sldId="320"/>
            <ac:picMk id="16" creationId="{9FFA0529-535D-C2C5-E1B8-84590766A3BD}"/>
          </ac:picMkLst>
        </pc:picChg>
        <pc:picChg chg="add mod">
          <ac:chgData name="HsiangYi Tsai" userId="4bc82f7b642dae7a" providerId="LiveId" clId="{3F393FA3-649F-4457-B711-0A67AF5D0B8A}" dt="2024-12-08T15:38:45.983" v="15514" actId="1036"/>
          <ac:picMkLst>
            <pc:docMk/>
            <pc:sldMk cId="3053041159" sldId="320"/>
            <ac:picMk id="17" creationId="{A3C001A6-A6C3-29C0-98BD-CF6107FF4F36}"/>
          </ac:picMkLst>
        </pc:picChg>
        <pc:picChg chg="add mod">
          <ac:chgData name="HsiangYi Tsai" userId="4bc82f7b642dae7a" providerId="LiveId" clId="{3F393FA3-649F-4457-B711-0A67AF5D0B8A}" dt="2024-12-08T15:38:45.983" v="15514" actId="1036"/>
          <ac:picMkLst>
            <pc:docMk/>
            <pc:sldMk cId="3053041159" sldId="320"/>
            <ac:picMk id="18" creationId="{99F079ED-B461-0E7F-A242-0A61FC40C0F0}"/>
          </ac:picMkLst>
        </pc:picChg>
        <pc:picChg chg="add mod">
          <ac:chgData name="HsiangYi Tsai" userId="4bc82f7b642dae7a" providerId="LiveId" clId="{3F393FA3-649F-4457-B711-0A67AF5D0B8A}" dt="2024-12-08T15:38:45.983" v="15514" actId="1036"/>
          <ac:picMkLst>
            <pc:docMk/>
            <pc:sldMk cId="3053041159" sldId="320"/>
            <ac:picMk id="19" creationId="{BC0BB278-2B7F-EC44-8E1C-DF29AE6A10AF}"/>
          </ac:picMkLst>
        </pc:picChg>
      </pc:sldChg>
      <pc:sldChg chg="addSp delSp modSp add mod modClrScheme chgLayout modNotesTx">
        <pc:chgData name="HsiangYi Tsai" userId="4bc82f7b642dae7a" providerId="LiveId" clId="{3F393FA3-649F-4457-B711-0A67AF5D0B8A}" dt="2024-12-12T14:23:57.874" v="21544" actId="20577"/>
        <pc:sldMkLst>
          <pc:docMk/>
          <pc:sldMk cId="304391461" sldId="321"/>
        </pc:sldMkLst>
        <pc:spChg chg="mod ord">
          <ac:chgData name="HsiangYi Tsai" userId="4bc82f7b642dae7a" providerId="LiveId" clId="{3F393FA3-649F-4457-B711-0A67AF5D0B8A}" dt="2024-12-08T04:49:22.893" v="13779" actId="20577"/>
          <ac:spMkLst>
            <pc:docMk/>
            <pc:sldMk cId="304391461" sldId="321"/>
            <ac:spMk id="4" creationId="{71F1A352-7C12-AEAB-22C2-15899F2F3206}"/>
          </ac:spMkLst>
        </pc:spChg>
        <pc:spChg chg="mod ord">
          <ac:chgData name="HsiangYi Tsai" userId="4bc82f7b642dae7a" providerId="LiveId" clId="{3F393FA3-649F-4457-B711-0A67AF5D0B8A}" dt="2024-12-12T14:23:57.874" v="21544" actId="20577"/>
          <ac:spMkLst>
            <pc:docMk/>
            <pc:sldMk cId="304391461" sldId="321"/>
            <ac:spMk id="5" creationId="{C8C3A1B4-ED62-F37C-B27B-5D1FF83F9DFD}"/>
          </ac:spMkLst>
        </pc:spChg>
      </pc:sldChg>
      <pc:sldChg chg="addSp delSp modSp add del mod modClrScheme chgLayout modNotesTx">
        <pc:chgData name="HsiangYi Tsai" userId="4bc82f7b642dae7a" providerId="LiveId" clId="{3F393FA3-649F-4457-B711-0A67AF5D0B8A}" dt="2024-12-13T11:03:51.581" v="21943" actId="20577"/>
        <pc:sldMkLst>
          <pc:docMk/>
          <pc:sldMk cId="3674560904" sldId="322"/>
        </pc:sldMkLst>
        <pc:spChg chg="mod ord">
          <ac:chgData name="HsiangYi Tsai" userId="4bc82f7b642dae7a" providerId="LiveId" clId="{3F393FA3-649F-4457-B711-0A67AF5D0B8A}" dt="2024-12-08T04:49:20.041" v="13777" actId="20577"/>
          <ac:spMkLst>
            <pc:docMk/>
            <pc:sldMk cId="3674560904" sldId="322"/>
            <ac:spMk id="4" creationId="{3E92E53C-4E24-2464-168F-DD0ADCB5B706}"/>
          </ac:spMkLst>
        </pc:spChg>
        <pc:spChg chg="mod ord">
          <ac:chgData name="HsiangYi Tsai" userId="4bc82f7b642dae7a" providerId="LiveId" clId="{3F393FA3-649F-4457-B711-0A67AF5D0B8A}" dt="2024-12-13T11:03:47.589" v="21934" actId="20577"/>
          <ac:spMkLst>
            <pc:docMk/>
            <pc:sldMk cId="3674560904" sldId="322"/>
            <ac:spMk id="5" creationId="{20B47201-FD40-F106-B470-C4D667FA6A30}"/>
          </ac:spMkLst>
        </pc:spChg>
        <pc:picChg chg="add mod">
          <ac:chgData name="HsiangYi Tsai" userId="4bc82f7b642dae7a" providerId="LiveId" clId="{3F393FA3-649F-4457-B711-0A67AF5D0B8A}" dt="2024-12-07T23:29:58.329" v="8557" actId="14100"/>
          <ac:picMkLst>
            <pc:docMk/>
            <pc:sldMk cId="3674560904" sldId="322"/>
            <ac:picMk id="7" creationId="{B19AE17A-216C-3D97-D077-4E0834173E75}"/>
          </ac:picMkLst>
        </pc:picChg>
      </pc:sldChg>
      <pc:sldChg chg="addSp delSp modSp add mod modClrScheme chgLayout modNotesTx">
        <pc:chgData name="HsiangYi Tsai" userId="4bc82f7b642dae7a" providerId="LiveId" clId="{3F393FA3-649F-4457-B711-0A67AF5D0B8A}" dt="2024-12-12T14:24:57.095" v="21547" actId="207"/>
        <pc:sldMkLst>
          <pc:docMk/>
          <pc:sldMk cId="1887712651" sldId="323"/>
        </pc:sldMkLst>
        <pc:spChg chg="add mod">
          <ac:chgData name="HsiangYi Tsai" userId="4bc82f7b642dae7a" providerId="LiveId" clId="{3F393FA3-649F-4457-B711-0A67AF5D0B8A}" dt="2024-12-12T14:24:57.095" v="21547" actId="207"/>
          <ac:spMkLst>
            <pc:docMk/>
            <pc:sldMk cId="1887712651" sldId="323"/>
            <ac:spMk id="3" creationId="{6DCA4B5F-DEAE-7C89-9C5F-BF4452B10E4A}"/>
          </ac:spMkLst>
        </pc:spChg>
        <pc:spChg chg="mod ord">
          <ac:chgData name="HsiangYi Tsai" userId="4bc82f7b642dae7a" providerId="LiveId" clId="{3F393FA3-649F-4457-B711-0A67AF5D0B8A}" dt="2024-12-08T21:30:41.208" v="16510" actId="20577"/>
          <ac:spMkLst>
            <pc:docMk/>
            <pc:sldMk cId="1887712651" sldId="323"/>
            <ac:spMk id="4" creationId="{ADD31286-15D4-2438-56C2-5303E7E98CB0}"/>
          </ac:spMkLst>
        </pc:spChg>
        <pc:spChg chg="mod ord">
          <ac:chgData name="HsiangYi Tsai" userId="4bc82f7b642dae7a" providerId="LiveId" clId="{3F393FA3-649F-4457-B711-0A67AF5D0B8A}" dt="2024-12-08T23:15:47.243" v="18870" actId="20577"/>
          <ac:spMkLst>
            <pc:docMk/>
            <pc:sldMk cId="1887712651" sldId="323"/>
            <ac:spMk id="5" creationId="{91D99165-B507-8079-4C1C-CD1E66BFEADC}"/>
          </ac:spMkLst>
        </pc:spChg>
      </pc:sldChg>
      <pc:sldChg chg="modSp add del mod modClrScheme chgLayout modNotesTx">
        <pc:chgData name="HsiangYi Tsai" userId="4bc82f7b642dae7a" providerId="LiveId" clId="{3F393FA3-649F-4457-B711-0A67AF5D0B8A}" dt="2024-12-08T00:30:14.303" v="10663" actId="47"/>
        <pc:sldMkLst>
          <pc:docMk/>
          <pc:sldMk cId="3099882172" sldId="324"/>
        </pc:sldMkLst>
      </pc:sldChg>
      <pc:sldChg chg="add del">
        <pc:chgData name="HsiangYi Tsai" userId="4bc82f7b642dae7a" providerId="LiveId" clId="{3F393FA3-649F-4457-B711-0A67AF5D0B8A}" dt="2024-12-07T21:09:11.621" v="5850" actId="47"/>
        <pc:sldMkLst>
          <pc:docMk/>
          <pc:sldMk cId="92790667" sldId="325"/>
        </pc:sldMkLst>
      </pc:sldChg>
      <pc:sldChg chg="addSp modSp add del mod modClrScheme chgLayout">
        <pc:chgData name="HsiangYi Tsai" userId="4bc82f7b642dae7a" providerId="LiveId" clId="{3F393FA3-649F-4457-B711-0A67AF5D0B8A}" dt="2024-12-08T22:01:05.122" v="17099" actId="47"/>
        <pc:sldMkLst>
          <pc:docMk/>
          <pc:sldMk cId="1323729292" sldId="325"/>
        </pc:sldMkLst>
      </pc:sldChg>
      <pc:sldChg chg="addSp delSp modSp add mod modClrScheme chgLayout">
        <pc:chgData name="HsiangYi Tsai" userId="4bc82f7b642dae7a" providerId="LiveId" clId="{3F393FA3-649F-4457-B711-0A67AF5D0B8A}" dt="2024-12-10T08:01:01.160" v="20693" actId="478"/>
        <pc:sldMkLst>
          <pc:docMk/>
          <pc:sldMk cId="2533975705" sldId="326"/>
        </pc:sldMkLst>
        <pc:spChg chg="mod ord">
          <ac:chgData name="HsiangYi Tsai" userId="4bc82f7b642dae7a" providerId="LiveId" clId="{3F393FA3-649F-4457-B711-0A67AF5D0B8A}" dt="2024-12-07T21:16:35.935" v="6025" actId="700"/>
          <ac:spMkLst>
            <pc:docMk/>
            <pc:sldMk cId="2533975705" sldId="326"/>
            <ac:spMk id="4" creationId="{1DF4EE60-FD8B-DE19-FB3D-D52AD7560A3B}"/>
          </ac:spMkLst>
        </pc:spChg>
        <pc:spChg chg="mod ord">
          <ac:chgData name="HsiangYi Tsai" userId="4bc82f7b642dae7a" providerId="LiveId" clId="{3F393FA3-649F-4457-B711-0A67AF5D0B8A}" dt="2024-12-07T21:16:35.935" v="6025" actId="700"/>
          <ac:spMkLst>
            <pc:docMk/>
            <pc:sldMk cId="2533975705" sldId="326"/>
            <ac:spMk id="5" creationId="{8E7A49A2-DB6E-B5F6-6DEC-6BF613D3536F}"/>
          </ac:spMkLst>
        </pc:spChg>
      </pc:sldChg>
      <pc:sldChg chg="addSp delSp modSp add mod modClrScheme chgLayout modNotesTx">
        <pc:chgData name="HsiangYi Tsai" userId="4bc82f7b642dae7a" providerId="LiveId" clId="{3F393FA3-649F-4457-B711-0A67AF5D0B8A}" dt="2024-12-08T23:57:35.533" v="20320" actId="5793"/>
        <pc:sldMkLst>
          <pc:docMk/>
          <pc:sldMk cId="1373105424" sldId="327"/>
        </pc:sldMkLst>
        <pc:spChg chg="mod ord">
          <ac:chgData name="HsiangYi Tsai" userId="4bc82f7b642dae7a" providerId="LiveId" clId="{3F393FA3-649F-4457-B711-0A67AF5D0B8A}" dt="2024-12-07T21:16:39.241" v="6026" actId="700"/>
          <ac:spMkLst>
            <pc:docMk/>
            <pc:sldMk cId="1373105424" sldId="327"/>
            <ac:spMk id="4" creationId="{03070DAC-7A46-3E00-AD1E-0F8D403BA4A9}"/>
          </ac:spMkLst>
        </pc:spChg>
      </pc:sldChg>
      <pc:sldChg chg="addSp delSp modSp add mod chgLayout">
        <pc:chgData name="HsiangYi Tsai" userId="4bc82f7b642dae7a" providerId="LiveId" clId="{3F393FA3-649F-4457-B711-0A67AF5D0B8A}" dt="2024-12-12T15:43:02.089" v="21594" actId="207"/>
        <pc:sldMkLst>
          <pc:docMk/>
          <pc:sldMk cId="2869919419" sldId="328"/>
        </pc:sldMkLst>
        <pc:spChg chg="mod ord">
          <ac:chgData name="HsiangYi Tsai" userId="4bc82f7b642dae7a" providerId="LiveId" clId="{3F393FA3-649F-4457-B711-0A67AF5D0B8A}" dt="2024-12-12T15:43:02.089" v="21594" actId="207"/>
          <ac:spMkLst>
            <pc:docMk/>
            <pc:sldMk cId="2869919419" sldId="328"/>
            <ac:spMk id="925" creationId="{B951D52E-C36D-9432-8941-9803D9C7DCB2}"/>
          </ac:spMkLst>
        </pc:spChg>
      </pc:sldChg>
      <pc:sldChg chg="addSp delSp modSp add mod modNotesTx">
        <pc:chgData name="HsiangYi Tsai" userId="4bc82f7b642dae7a" providerId="LiveId" clId="{3F393FA3-649F-4457-B711-0A67AF5D0B8A}" dt="2024-12-08T03:04:42.115" v="13412" actId="20577"/>
        <pc:sldMkLst>
          <pc:docMk/>
          <pc:sldMk cId="1169379946" sldId="329"/>
        </pc:sldMkLst>
        <pc:spChg chg="add mod">
          <ac:chgData name="HsiangYi Tsai" userId="4bc82f7b642dae7a" providerId="LiveId" clId="{3F393FA3-649F-4457-B711-0A67AF5D0B8A}" dt="2024-12-07T21:18:10.980" v="6036" actId="404"/>
          <ac:spMkLst>
            <pc:docMk/>
            <pc:sldMk cId="1169379946" sldId="329"/>
            <ac:spMk id="4" creationId="{BB6796D5-3DA8-B626-C446-FEE3848272F7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6" creationId="{4F2BE6CE-EC92-2011-7969-36EF784E1B44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7" creationId="{A746E240-8714-BAD2-0BEC-BAA15695DADF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8" creationId="{23A322EF-A2D2-E0B6-B7C2-B9A01922A75C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9" creationId="{7DA2A890-CD97-2D3B-3405-C1F1F71C4BE0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10" creationId="{CF177DE3-3804-D6D6-2E58-5164F77AB8BC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11" creationId="{5491815A-36C5-0199-8F9D-DDC3E73CE051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12" creationId="{3C19875D-2CE5-6CD9-E6AC-84FF8B032D41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13" creationId="{ED361E25-D036-7943-EFF1-36F13A090ED7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14" creationId="{9F6234A9-DAEA-877C-C5AF-F5F48FC6C1E0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15" creationId="{8C4586C0-E8FB-7B7B-E5AA-F888D3DF5591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16" creationId="{BABAA281-7815-AE77-EFFC-A9AFA80A33AE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17" creationId="{6ABE45A9-EDA7-4FF9-1A09-6389BEF47F97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18" creationId="{97FE1F83-D427-1677-4CD1-0E59866CBD5A}"/>
          </ac:spMkLst>
        </pc:spChg>
        <pc:spChg chg="mod">
          <ac:chgData name="HsiangYi Tsai" userId="4bc82f7b642dae7a" providerId="LiveId" clId="{3F393FA3-649F-4457-B711-0A67AF5D0B8A}" dt="2024-12-07T21:17:52.631" v="6032"/>
          <ac:spMkLst>
            <pc:docMk/>
            <pc:sldMk cId="1169379946" sldId="329"/>
            <ac:spMk id="19" creationId="{92C49279-0BE9-E255-2F60-B60D87B8F9A3}"/>
          </ac:spMkLst>
        </pc:spChg>
      </pc:sldChg>
      <pc:sldChg chg="delSp modSp add del mod">
        <pc:chgData name="HsiangYi Tsai" userId="4bc82f7b642dae7a" providerId="LiveId" clId="{3F393FA3-649F-4457-B711-0A67AF5D0B8A}" dt="2024-12-08T00:02:15.433" v="9588" actId="47"/>
        <pc:sldMkLst>
          <pc:docMk/>
          <pc:sldMk cId="129108939" sldId="330"/>
        </pc:sldMkLst>
      </pc:sldChg>
      <pc:sldChg chg="addSp delSp modSp add del mod chgLayout">
        <pc:chgData name="HsiangYi Tsai" userId="4bc82f7b642dae7a" providerId="LiveId" clId="{3F393FA3-649F-4457-B711-0A67AF5D0B8A}" dt="2024-12-07T23:11:27.560" v="8279" actId="47"/>
        <pc:sldMkLst>
          <pc:docMk/>
          <pc:sldMk cId="1170023775" sldId="330"/>
        </pc:sldMkLst>
      </pc:sldChg>
      <pc:sldChg chg="addSp delSp modSp add mod modNotesTx">
        <pc:chgData name="HsiangYi Tsai" userId="4bc82f7b642dae7a" providerId="LiveId" clId="{3F393FA3-649F-4457-B711-0A67AF5D0B8A}" dt="2024-12-12T14:24:33.462" v="21546" actId="14100"/>
        <pc:sldMkLst>
          <pc:docMk/>
          <pc:sldMk cId="1658389793" sldId="330"/>
        </pc:sldMkLst>
        <pc:spChg chg="mod topLvl">
          <ac:chgData name="HsiangYi Tsai" userId="4bc82f7b642dae7a" providerId="LiveId" clId="{3F393FA3-649F-4457-B711-0A67AF5D0B8A}" dt="2024-12-08T21:55:14.874" v="17060" actId="165"/>
          <ac:spMkLst>
            <pc:docMk/>
            <pc:sldMk cId="1658389793" sldId="330"/>
            <ac:spMk id="2" creationId="{4F3F1B0A-4068-46CF-C882-15EC6BD3A21A}"/>
          </ac:spMkLst>
        </pc:spChg>
        <pc:spChg chg="mod">
          <ac:chgData name="HsiangYi Tsai" userId="4bc82f7b642dae7a" providerId="LiveId" clId="{3F393FA3-649F-4457-B711-0A67AF5D0B8A}" dt="2024-12-08T21:30:38.054" v="16508" actId="20577"/>
          <ac:spMkLst>
            <pc:docMk/>
            <pc:sldMk cId="1658389793" sldId="330"/>
            <ac:spMk id="4" creationId="{F1583139-5F47-422E-6B9D-235E94672747}"/>
          </ac:spMkLst>
        </pc:spChg>
        <pc:spChg chg="mod ord">
          <ac:chgData name="HsiangYi Tsai" userId="4bc82f7b642dae7a" providerId="LiveId" clId="{3F393FA3-649F-4457-B711-0A67AF5D0B8A}" dt="2024-12-08T23:22:06.468" v="19011" actId="207"/>
          <ac:spMkLst>
            <pc:docMk/>
            <pc:sldMk cId="1658389793" sldId="330"/>
            <ac:spMk id="5" creationId="{F142E466-7C5A-3298-90A4-7DDE61F2F49F}"/>
          </ac:spMkLst>
        </pc:spChg>
        <pc:spChg chg="add mod topLvl">
          <ac:chgData name="HsiangYi Tsai" userId="4bc82f7b642dae7a" providerId="LiveId" clId="{3F393FA3-649F-4457-B711-0A67AF5D0B8A}" dt="2024-12-08T23:23:19.779" v="19020" actId="113"/>
          <ac:spMkLst>
            <pc:docMk/>
            <pc:sldMk cId="1658389793" sldId="330"/>
            <ac:spMk id="15" creationId="{ADD61323-EE1B-3CB3-59A8-4C432B8B9377}"/>
          </ac:spMkLst>
        </pc:spChg>
        <pc:spChg chg="add mod topLvl">
          <ac:chgData name="HsiangYi Tsai" userId="4bc82f7b642dae7a" providerId="LiveId" clId="{3F393FA3-649F-4457-B711-0A67AF5D0B8A}" dt="2024-12-08T21:55:14.874" v="17060" actId="165"/>
          <ac:spMkLst>
            <pc:docMk/>
            <pc:sldMk cId="1658389793" sldId="330"/>
            <ac:spMk id="20" creationId="{C931C1DB-06BC-5FB3-21D5-FA222C9A67F0}"/>
          </ac:spMkLst>
        </pc:spChg>
        <pc:spChg chg="add mod topLvl">
          <ac:chgData name="HsiangYi Tsai" userId="4bc82f7b642dae7a" providerId="LiveId" clId="{3F393FA3-649F-4457-B711-0A67AF5D0B8A}" dt="2024-12-08T21:55:14.874" v="17060" actId="165"/>
          <ac:spMkLst>
            <pc:docMk/>
            <pc:sldMk cId="1658389793" sldId="330"/>
            <ac:spMk id="23" creationId="{8121D89D-98BE-393C-9897-63C43D4B7F10}"/>
          </ac:spMkLst>
        </pc:spChg>
        <pc:spChg chg="add mod topLvl">
          <ac:chgData name="HsiangYi Tsai" userId="4bc82f7b642dae7a" providerId="LiveId" clId="{3F393FA3-649F-4457-B711-0A67AF5D0B8A}" dt="2024-12-08T21:55:14.874" v="17060" actId="165"/>
          <ac:spMkLst>
            <pc:docMk/>
            <pc:sldMk cId="1658389793" sldId="330"/>
            <ac:spMk id="27" creationId="{123D8843-006B-934C-582F-9D051B38EACC}"/>
          </ac:spMkLst>
        </pc:spChg>
        <pc:spChg chg="add mod topLvl">
          <ac:chgData name="HsiangYi Tsai" userId="4bc82f7b642dae7a" providerId="LiveId" clId="{3F393FA3-649F-4457-B711-0A67AF5D0B8A}" dt="2024-12-08T21:55:14.874" v="17060" actId="165"/>
          <ac:spMkLst>
            <pc:docMk/>
            <pc:sldMk cId="1658389793" sldId="330"/>
            <ac:spMk id="48" creationId="{74D12ADD-D411-E75F-D7E2-DD9185325F59}"/>
          </ac:spMkLst>
        </pc:spChg>
        <pc:spChg chg="add mod topLvl">
          <ac:chgData name="HsiangYi Tsai" userId="4bc82f7b642dae7a" providerId="LiveId" clId="{3F393FA3-649F-4457-B711-0A67AF5D0B8A}" dt="2024-12-09T00:10:46.255" v="20621" actId="1035"/>
          <ac:spMkLst>
            <pc:docMk/>
            <pc:sldMk cId="1658389793" sldId="330"/>
            <ac:spMk id="50" creationId="{8906DB5D-44D0-00AE-39F8-418CA0E3E81D}"/>
          </ac:spMkLst>
        </pc:spChg>
        <pc:spChg chg="add mod topLvl">
          <ac:chgData name="HsiangYi Tsai" userId="4bc82f7b642dae7a" providerId="LiveId" clId="{3F393FA3-649F-4457-B711-0A67AF5D0B8A}" dt="2024-12-08T21:58:01.962" v="17079" actId="1035"/>
          <ac:spMkLst>
            <pc:docMk/>
            <pc:sldMk cId="1658389793" sldId="330"/>
            <ac:spMk id="55" creationId="{503FB1E5-F6AC-0558-74D4-D268C6106DA4}"/>
          </ac:spMkLst>
        </pc:spChg>
        <pc:spChg chg="mod topLvl">
          <ac:chgData name="HsiangYi Tsai" userId="4bc82f7b642dae7a" providerId="LiveId" clId="{3F393FA3-649F-4457-B711-0A67AF5D0B8A}" dt="2024-12-08T23:23:20.111" v="19021" actId="113"/>
          <ac:spMkLst>
            <pc:docMk/>
            <pc:sldMk cId="1658389793" sldId="330"/>
            <ac:spMk id="57" creationId="{42DD2C59-5089-3E16-DB6C-2BD4F3161C3C}"/>
          </ac:spMkLst>
        </pc:spChg>
        <pc:spChg chg="mod topLvl">
          <ac:chgData name="HsiangYi Tsai" userId="4bc82f7b642dae7a" providerId="LiveId" clId="{3F393FA3-649F-4457-B711-0A67AF5D0B8A}" dt="2024-12-08T21:55:24.882" v="17061" actId="1076"/>
          <ac:spMkLst>
            <pc:docMk/>
            <pc:sldMk cId="1658389793" sldId="330"/>
            <ac:spMk id="58" creationId="{EE100564-EA48-C188-CCA8-76426B4044F6}"/>
          </ac:spMkLst>
        </pc:spChg>
        <pc:spChg chg="add mod topLvl">
          <ac:chgData name="HsiangYi Tsai" userId="4bc82f7b642dae7a" providerId="LiveId" clId="{3F393FA3-649F-4457-B711-0A67AF5D0B8A}" dt="2024-12-08T21:55:24.882" v="17061" actId="1076"/>
          <ac:spMkLst>
            <pc:docMk/>
            <pc:sldMk cId="1658389793" sldId="330"/>
            <ac:spMk id="7196" creationId="{16F40497-2BBA-527D-DF3C-16ECB19139B8}"/>
          </ac:spMkLst>
        </pc:spChg>
        <pc:spChg chg="add mod topLvl">
          <ac:chgData name="HsiangYi Tsai" userId="4bc82f7b642dae7a" providerId="LiveId" clId="{3F393FA3-649F-4457-B711-0A67AF5D0B8A}" dt="2024-12-08T21:55:24.882" v="17061" actId="1076"/>
          <ac:spMkLst>
            <pc:docMk/>
            <pc:sldMk cId="1658389793" sldId="330"/>
            <ac:spMk id="7204" creationId="{D466D797-5B0D-B5AC-CC32-2955E1C01818}"/>
          </ac:spMkLst>
        </pc:spChg>
        <pc:spChg chg="add mod ord topLvl">
          <ac:chgData name="HsiangYi Tsai" userId="4bc82f7b642dae7a" providerId="LiveId" clId="{3F393FA3-649F-4457-B711-0A67AF5D0B8A}" dt="2024-12-08T23:21:58.824" v="19007" actId="207"/>
          <ac:spMkLst>
            <pc:docMk/>
            <pc:sldMk cId="1658389793" sldId="330"/>
            <ac:spMk id="7205" creationId="{4113E7E1-78A8-D659-DC05-B164EC40F681}"/>
          </ac:spMkLst>
        </pc:spChg>
        <pc:spChg chg="add mod ord topLvl">
          <ac:chgData name="HsiangYi Tsai" userId="4bc82f7b642dae7a" providerId="LiveId" clId="{3F393FA3-649F-4457-B711-0A67AF5D0B8A}" dt="2024-12-12T14:24:33.462" v="21546" actId="14100"/>
          <ac:spMkLst>
            <pc:docMk/>
            <pc:sldMk cId="1658389793" sldId="330"/>
            <ac:spMk id="7206" creationId="{B119B024-5CFF-0EAE-4905-76AD2DBE7008}"/>
          </ac:spMkLst>
        </pc:spChg>
        <pc:picChg chg="add mod topLvl">
          <ac:chgData name="HsiangYi Tsai" userId="4bc82f7b642dae7a" providerId="LiveId" clId="{3F393FA3-649F-4457-B711-0A67AF5D0B8A}" dt="2024-12-08T21:55:14.874" v="17060" actId="165"/>
          <ac:picMkLst>
            <pc:docMk/>
            <pc:sldMk cId="1658389793" sldId="330"/>
            <ac:picMk id="3" creationId="{3577D09A-5271-1FA6-76EE-8F692CD4BAB8}"/>
          </ac:picMkLst>
        </pc:picChg>
        <pc:picChg chg="mod topLvl">
          <ac:chgData name="HsiangYi Tsai" userId="4bc82f7b642dae7a" providerId="LiveId" clId="{3F393FA3-649F-4457-B711-0A67AF5D0B8A}" dt="2024-12-08T21:57:23.759" v="17076" actId="14826"/>
          <ac:picMkLst>
            <pc:docMk/>
            <pc:sldMk cId="1658389793" sldId="330"/>
            <ac:picMk id="43" creationId="{98415E55-33F2-0687-200F-FEC4B8FB2776}"/>
          </ac:picMkLst>
        </pc:picChg>
        <pc:picChg chg="add mod topLvl">
          <ac:chgData name="HsiangYi Tsai" userId="4bc82f7b642dae7a" providerId="LiveId" clId="{3F393FA3-649F-4457-B711-0A67AF5D0B8A}" dt="2024-12-08T21:55:24.882" v="17061" actId="1076"/>
          <ac:picMkLst>
            <pc:docMk/>
            <pc:sldMk cId="1658389793" sldId="330"/>
            <ac:picMk id="59" creationId="{C6183377-7C61-05B1-5EB9-515BF8D14AF1}"/>
          </ac:picMkLst>
        </pc:picChg>
        <pc:picChg chg="mod topLvl">
          <ac:chgData name="HsiangYi Tsai" userId="4bc82f7b642dae7a" providerId="LiveId" clId="{3F393FA3-649F-4457-B711-0A67AF5D0B8A}" dt="2024-12-08T21:55:24.882" v="17061" actId="1076"/>
          <ac:picMkLst>
            <pc:docMk/>
            <pc:sldMk cId="1658389793" sldId="330"/>
            <ac:picMk id="7170" creationId="{E0F6BC44-93DB-765D-E95F-64D66CA98558}"/>
          </ac:picMkLst>
        </pc:picChg>
        <pc:cxnChg chg="mod topLvl">
          <ac:chgData name="HsiangYi Tsai" userId="4bc82f7b642dae7a" providerId="LiveId" clId="{3F393FA3-649F-4457-B711-0A67AF5D0B8A}" dt="2024-12-08T21:55:14.874" v="17060" actId="165"/>
          <ac:cxnSpMkLst>
            <pc:docMk/>
            <pc:sldMk cId="1658389793" sldId="330"/>
            <ac:cxnSpMk id="6" creationId="{36682594-E273-4341-5D1E-29B8B835AECC}"/>
          </ac:cxnSpMkLst>
        </pc:cxnChg>
        <pc:cxnChg chg="mod topLvl">
          <ac:chgData name="HsiangYi Tsai" userId="4bc82f7b642dae7a" providerId="LiveId" clId="{3F393FA3-649F-4457-B711-0A67AF5D0B8A}" dt="2024-12-08T21:55:14.874" v="17060" actId="165"/>
          <ac:cxnSpMkLst>
            <pc:docMk/>
            <pc:sldMk cId="1658389793" sldId="330"/>
            <ac:cxnSpMk id="8" creationId="{807C159C-CB5C-7A5B-80E4-3CBD6AD664B9}"/>
          </ac:cxnSpMkLst>
        </pc:cxnChg>
        <pc:cxnChg chg="add mod topLvl">
          <ac:chgData name="HsiangYi Tsai" userId="4bc82f7b642dae7a" providerId="LiveId" clId="{3F393FA3-649F-4457-B711-0A67AF5D0B8A}" dt="2024-12-08T21:55:14.874" v="17060" actId="165"/>
          <ac:cxnSpMkLst>
            <pc:docMk/>
            <pc:sldMk cId="1658389793" sldId="330"/>
            <ac:cxnSpMk id="17" creationId="{34F29312-66E5-203E-01CB-347874051AF4}"/>
          </ac:cxnSpMkLst>
        </pc:cxnChg>
        <pc:cxnChg chg="add mod topLvl">
          <ac:chgData name="HsiangYi Tsai" userId="4bc82f7b642dae7a" providerId="LiveId" clId="{3F393FA3-649F-4457-B711-0A67AF5D0B8A}" dt="2024-12-08T21:55:14.874" v="17060" actId="165"/>
          <ac:cxnSpMkLst>
            <pc:docMk/>
            <pc:sldMk cId="1658389793" sldId="330"/>
            <ac:cxnSpMk id="29" creationId="{EDB198CD-661C-5B08-5D6C-3BCFEE9F48B1}"/>
          </ac:cxnSpMkLst>
        </pc:cxnChg>
        <pc:cxnChg chg="add mod topLvl">
          <ac:chgData name="HsiangYi Tsai" userId="4bc82f7b642dae7a" providerId="LiveId" clId="{3F393FA3-649F-4457-B711-0A67AF5D0B8A}" dt="2024-12-08T21:55:36.915" v="17063" actId="14100"/>
          <ac:cxnSpMkLst>
            <pc:docMk/>
            <pc:sldMk cId="1658389793" sldId="330"/>
            <ac:cxnSpMk id="51" creationId="{16D951D6-3866-7C89-42DE-B13C666530FD}"/>
          </ac:cxnSpMkLst>
        </pc:cxnChg>
        <pc:cxnChg chg="add mod topLvl">
          <ac:chgData name="HsiangYi Tsai" userId="4bc82f7b642dae7a" providerId="LiveId" clId="{3F393FA3-649F-4457-B711-0A67AF5D0B8A}" dt="2024-12-09T00:10:46.255" v="20621" actId="1035"/>
          <ac:cxnSpMkLst>
            <pc:docMk/>
            <pc:sldMk cId="1658389793" sldId="330"/>
            <ac:cxnSpMk id="60" creationId="{0AE8CB85-A262-A586-CAA9-60BF768D4295}"/>
          </ac:cxnSpMkLst>
        </pc:cxnChg>
        <pc:cxnChg chg="add mod topLvl">
          <ac:chgData name="HsiangYi Tsai" userId="4bc82f7b642dae7a" providerId="LiveId" clId="{3F393FA3-649F-4457-B711-0A67AF5D0B8A}" dt="2024-12-09T00:10:46.255" v="20621" actId="1035"/>
          <ac:cxnSpMkLst>
            <pc:docMk/>
            <pc:sldMk cId="1658389793" sldId="330"/>
            <ac:cxnSpMk id="7192" creationId="{6724B31F-9B45-2839-55C1-867F80D040A4}"/>
          </ac:cxnSpMkLst>
        </pc:cxnChg>
      </pc:sldChg>
      <pc:sldChg chg="addSp delSp modSp add del mod modClrScheme chgLayout modNotesTx">
        <pc:chgData name="HsiangYi Tsai" userId="4bc82f7b642dae7a" providerId="LiveId" clId="{3F393FA3-649F-4457-B711-0A67AF5D0B8A}" dt="2024-12-08T15:25:32.490" v="15374" actId="47"/>
        <pc:sldMkLst>
          <pc:docMk/>
          <pc:sldMk cId="3400129656" sldId="330"/>
        </pc:sldMkLst>
      </pc:sldChg>
      <pc:sldChg chg="addSp delSp modSp add del mod">
        <pc:chgData name="HsiangYi Tsai" userId="4bc82f7b642dae7a" providerId="LiveId" clId="{3F393FA3-649F-4457-B711-0A67AF5D0B8A}" dt="2024-12-08T01:06:04.026" v="10805" actId="47"/>
        <pc:sldMkLst>
          <pc:docMk/>
          <pc:sldMk cId="4039692257" sldId="330"/>
        </pc:sldMkLst>
      </pc:sldChg>
      <pc:sldChg chg="modSp add del mod">
        <pc:chgData name="HsiangYi Tsai" userId="4bc82f7b642dae7a" providerId="LiveId" clId="{3F393FA3-649F-4457-B711-0A67AF5D0B8A}" dt="2024-12-08T20:23:19.590" v="15705" actId="47"/>
        <pc:sldMkLst>
          <pc:docMk/>
          <pc:sldMk cId="4231270396" sldId="330"/>
        </pc:sldMkLst>
      </pc:sldChg>
      <pc:sldChg chg="addSp delSp modSp add mod ord">
        <pc:chgData name="HsiangYi Tsai" userId="4bc82f7b642dae7a" providerId="LiveId" clId="{3F393FA3-649F-4457-B711-0A67AF5D0B8A}" dt="2024-12-12T15:40:35.124" v="21563" actId="20577"/>
        <pc:sldMkLst>
          <pc:docMk/>
          <pc:sldMk cId="3892579018" sldId="331"/>
        </pc:sldMkLst>
        <pc:spChg chg="mod">
          <ac:chgData name="HsiangYi Tsai" userId="4bc82f7b642dae7a" providerId="LiveId" clId="{3F393FA3-649F-4457-B711-0A67AF5D0B8A}" dt="2024-12-12T15:40:35.124" v="21563" actId="20577"/>
          <ac:spMkLst>
            <pc:docMk/>
            <pc:sldMk cId="3892579018" sldId="331"/>
            <ac:spMk id="4" creationId="{BE3189B7-EC34-6573-3687-D3D23BBD851F}"/>
          </ac:spMkLst>
        </pc:spChg>
        <pc:spChg chg="mod">
          <ac:chgData name="HsiangYi Tsai" userId="4bc82f7b642dae7a" providerId="LiveId" clId="{3F393FA3-649F-4457-B711-0A67AF5D0B8A}" dt="2024-12-12T14:27:49.563" v="21553" actId="20577"/>
          <ac:spMkLst>
            <pc:docMk/>
            <pc:sldMk cId="3892579018" sldId="331"/>
            <ac:spMk id="5" creationId="{84E26880-CEFA-6271-E086-A4435715DB00}"/>
          </ac:spMkLst>
        </pc:spChg>
        <pc:picChg chg="mod modCrop">
          <ac:chgData name="HsiangYi Tsai" userId="4bc82f7b642dae7a" providerId="LiveId" clId="{3F393FA3-649F-4457-B711-0A67AF5D0B8A}" dt="2024-12-08T22:49:45.893" v="17926" actId="1076"/>
          <ac:picMkLst>
            <pc:docMk/>
            <pc:sldMk cId="3892579018" sldId="331"/>
            <ac:picMk id="3" creationId="{D1CDCD20-CB79-4AF5-0AE7-3693D5AF5043}"/>
          </ac:picMkLst>
        </pc:picChg>
      </pc:sldChg>
      <pc:sldChg chg="modSp add del mod">
        <pc:chgData name="HsiangYi Tsai" userId="4bc82f7b642dae7a" providerId="LiveId" clId="{3F393FA3-649F-4457-B711-0A67AF5D0B8A}" dt="2024-12-08T22:12:07.566" v="17123" actId="47"/>
        <pc:sldMkLst>
          <pc:docMk/>
          <pc:sldMk cId="836486040" sldId="332"/>
        </pc:sldMkLst>
      </pc:sldChg>
      <pc:sldChg chg="addSp delSp modSp add mod">
        <pc:chgData name="HsiangYi Tsai" userId="4bc82f7b642dae7a" providerId="LiveId" clId="{3F393FA3-649F-4457-B711-0A67AF5D0B8A}" dt="2024-12-12T15:41:20.946" v="21578" actId="20577"/>
        <pc:sldMkLst>
          <pc:docMk/>
          <pc:sldMk cId="2956052501" sldId="333"/>
        </pc:sldMkLst>
        <pc:spChg chg="mod">
          <ac:chgData name="HsiangYi Tsai" userId="4bc82f7b642dae7a" providerId="LiveId" clId="{3F393FA3-649F-4457-B711-0A67AF5D0B8A}" dt="2024-12-12T15:41:20.946" v="21578" actId="20577"/>
          <ac:spMkLst>
            <pc:docMk/>
            <pc:sldMk cId="2956052501" sldId="333"/>
            <ac:spMk id="4" creationId="{A15563E8-71DC-EE90-FB8C-D2CCBA9C5BEA}"/>
          </ac:spMkLst>
        </pc:spChg>
        <pc:spChg chg="mod">
          <ac:chgData name="HsiangYi Tsai" userId="4bc82f7b642dae7a" providerId="LiveId" clId="{3F393FA3-649F-4457-B711-0A67AF5D0B8A}" dt="2024-12-12T15:39:48.913" v="21555" actId="207"/>
          <ac:spMkLst>
            <pc:docMk/>
            <pc:sldMk cId="2956052501" sldId="333"/>
            <ac:spMk id="5" creationId="{828063D9-66F0-F8E3-C8DB-082B8C0B0B21}"/>
          </ac:spMkLst>
        </pc:spChg>
        <pc:picChg chg="add mod modCrop">
          <ac:chgData name="HsiangYi Tsai" userId="4bc82f7b642dae7a" providerId="LiveId" clId="{3F393FA3-649F-4457-B711-0A67AF5D0B8A}" dt="2024-12-08T23:31:20.681" v="19104" actId="1076"/>
          <ac:picMkLst>
            <pc:docMk/>
            <pc:sldMk cId="2956052501" sldId="333"/>
            <ac:picMk id="8" creationId="{D1C91D0F-8D27-694D-93CC-B093AB272944}"/>
          </ac:picMkLst>
        </pc:picChg>
      </pc:sldChg>
      <pc:sldChg chg="addSp delSp modSp add mod">
        <pc:chgData name="HsiangYi Tsai" userId="4bc82f7b642dae7a" providerId="LiveId" clId="{3F393FA3-649F-4457-B711-0A67AF5D0B8A}" dt="2024-12-13T10:52:36.185" v="21917" actId="207"/>
        <pc:sldMkLst>
          <pc:docMk/>
          <pc:sldMk cId="317955214" sldId="334"/>
        </pc:sldMkLst>
        <pc:spChg chg="mod">
          <ac:chgData name="HsiangYi Tsai" userId="4bc82f7b642dae7a" providerId="LiveId" clId="{3F393FA3-649F-4457-B711-0A67AF5D0B8A}" dt="2024-12-12T15:41:38.878" v="21589" actId="20577"/>
          <ac:spMkLst>
            <pc:docMk/>
            <pc:sldMk cId="317955214" sldId="334"/>
            <ac:spMk id="4" creationId="{881D05B3-35C4-0792-1616-4633EEF28004}"/>
          </ac:spMkLst>
        </pc:spChg>
        <pc:spChg chg="mod">
          <ac:chgData name="HsiangYi Tsai" userId="4bc82f7b642dae7a" providerId="LiveId" clId="{3F393FA3-649F-4457-B711-0A67AF5D0B8A}" dt="2024-12-12T13:52:49.364" v="20799" actId="20577"/>
          <ac:spMkLst>
            <pc:docMk/>
            <pc:sldMk cId="317955214" sldId="334"/>
            <ac:spMk id="5" creationId="{C09198C1-2C84-8120-F153-0A9A67418125}"/>
          </ac:spMkLst>
        </pc:spChg>
        <pc:spChg chg="add mod">
          <ac:chgData name="HsiangYi Tsai" userId="4bc82f7b642dae7a" providerId="LiveId" clId="{3F393FA3-649F-4457-B711-0A67AF5D0B8A}" dt="2024-12-13T10:52:36.185" v="21917" actId="207"/>
          <ac:spMkLst>
            <pc:docMk/>
            <pc:sldMk cId="317955214" sldId="334"/>
            <ac:spMk id="13" creationId="{49FF1D43-FEBC-28A5-0335-8F092DB08001}"/>
          </ac:spMkLst>
        </pc:spChg>
        <pc:spChg chg="add mod">
          <ac:chgData name="HsiangYi Tsai" userId="4bc82f7b642dae7a" providerId="LiveId" clId="{3F393FA3-649F-4457-B711-0A67AF5D0B8A}" dt="2024-12-12T13:52:55.836" v="20801" actId="20577"/>
          <ac:spMkLst>
            <pc:docMk/>
            <pc:sldMk cId="317955214" sldId="334"/>
            <ac:spMk id="14" creationId="{DD1AB63C-8301-12D7-640F-E6794383C325}"/>
          </ac:spMkLst>
        </pc:spChg>
        <pc:picChg chg="add mod">
          <ac:chgData name="HsiangYi Tsai" userId="4bc82f7b642dae7a" providerId="LiveId" clId="{3F393FA3-649F-4457-B711-0A67AF5D0B8A}" dt="2024-12-08T22:23:25.390" v="17515" actId="1076"/>
          <ac:picMkLst>
            <pc:docMk/>
            <pc:sldMk cId="317955214" sldId="334"/>
            <ac:picMk id="10" creationId="{4E56B703-9738-206F-ACE1-F40D44A76EA1}"/>
          </ac:picMkLst>
        </pc:picChg>
        <pc:picChg chg="add mod">
          <ac:chgData name="HsiangYi Tsai" userId="4bc82f7b642dae7a" providerId="LiveId" clId="{3F393FA3-649F-4457-B711-0A67AF5D0B8A}" dt="2024-12-08T22:23:25.390" v="17515" actId="1076"/>
          <ac:picMkLst>
            <pc:docMk/>
            <pc:sldMk cId="317955214" sldId="334"/>
            <ac:picMk id="12" creationId="{E96D88A5-6C34-58BE-19A9-205AA1359707}"/>
          </ac:picMkLst>
        </pc:picChg>
      </pc:sldChg>
      <pc:sldChg chg="addSp delSp modSp add mod">
        <pc:chgData name="HsiangYi Tsai" userId="4bc82f7b642dae7a" providerId="LiveId" clId="{3F393FA3-649F-4457-B711-0A67AF5D0B8A}" dt="2024-12-12T15:40:51.454" v="21566" actId="20577"/>
        <pc:sldMkLst>
          <pc:docMk/>
          <pc:sldMk cId="255962129" sldId="335"/>
        </pc:sldMkLst>
        <pc:spChg chg="mod">
          <ac:chgData name="HsiangYi Tsai" userId="4bc82f7b642dae7a" providerId="LiveId" clId="{3F393FA3-649F-4457-B711-0A67AF5D0B8A}" dt="2024-12-12T15:40:51.454" v="21566" actId="20577"/>
          <ac:spMkLst>
            <pc:docMk/>
            <pc:sldMk cId="255962129" sldId="335"/>
            <ac:spMk id="4" creationId="{BD516EC7-9926-93E7-9118-A333E70D4938}"/>
          </ac:spMkLst>
        </pc:spChg>
        <pc:spChg chg="mod">
          <ac:chgData name="HsiangYi Tsai" userId="4bc82f7b642dae7a" providerId="LiveId" clId="{3F393FA3-649F-4457-B711-0A67AF5D0B8A}" dt="2024-12-12T15:39:42.575" v="21554" actId="207"/>
          <ac:spMkLst>
            <pc:docMk/>
            <pc:sldMk cId="255962129" sldId="335"/>
            <ac:spMk id="5" creationId="{5D7C08BC-8CEA-80D3-1543-209C0890C554}"/>
          </ac:spMkLst>
        </pc:spChg>
        <pc:picChg chg="add mod modCrop">
          <ac:chgData name="HsiangYi Tsai" userId="4bc82f7b642dae7a" providerId="LiveId" clId="{3F393FA3-649F-4457-B711-0A67AF5D0B8A}" dt="2024-12-08T23:30:59.035" v="19095" actId="1076"/>
          <ac:picMkLst>
            <pc:docMk/>
            <pc:sldMk cId="255962129" sldId="335"/>
            <ac:picMk id="2" creationId="{B901B589-C901-0500-8661-AD94DCF32FDE}"/>
          </ac:picMkLst>
        </pc:picChg>
      </pc:sldChg>
      <pc:sldChg chg="addSp delSp modSp add mod">
        <pc:chgData name="HsiangYi Tsai" userId="4bc82f7b642dae7a" providerId="LiveId" clId="{3F393FA3-649F-4457-B711-0A67AF5D0B8A}" dt="2024-12-12T15:41:12.544" v="21571" actId="20577"/>
        <pc:sldMkLst>
          <pc:docMk/>
          <pc:sldMk cId="2390339767" sldId="336"/>
        </pc:sldMkLst>
        <pc:spChg chg="mod">
          <ac:chgData name="HsiangYi Tsai" userId="4bc82f7b642dae7a" providerId="LiveId" clId="{3F393FA3-649F-4457-B711-0A67AF5D0B8A}" dt="2024-12-12T15:41:12.544" v="21571" actId="20577"/>
          <ac:spMkLst>
            <pc:docMk/>
            <pc:sldMk cId="2390339767" sldId="336"/>
            <ac:spMk id="4" creationId="{97D7595C-1883-B20B-0C8B-349D8328AF62}"/>
          </ac:spMkLst>
        </pc:spChg>
        <pc:spChg chg="mod">
          <ac:chgData name="HsiangYi Tsai" userId="4bc82f7b642dae7a" providerId="LiveId" clId="{3F393FA3-649F-4457-B711-0A67AF5D0B8A}" dt="2024-12-08T23:31:07.710" v="19101" actId="113"/>
          <ac:spMkLst>
            <pc:docMk/>
            <pc:sldMk cId="2390339767" sldId="336"/>
            <ac:spMk id="5" creationId="{783C0862-39DB-4E61-E533-06721624ED43}"/>
          </ac:spMkLst>
        </pc:spChg>
        <pc:picChg chg="add mod modCrop">
          <ac:chgData name="HsiangYi Tsai" userId="4bc82f7b642dae7a" providerId="LiveId" clId="{3F393FA3-649F-4457-B711-0A67AF5D0B8A}" dt="2024-12-08T22:56:08.091" v="18148" actId="14100"/>
          <ac:picMkLst>
            <pc:docMk/>
            <pc:sldMk cId="2390339767" sldId="336"/>
            <ac:picMk id="6" creationId="{2465242D-52BC-439F-B96E-A4B8D8B4F9D2}"/>
          </ac:picMkLst>
        </pc:picChg>
        <pc:picChg chg="add mod modCrop">
          <ac:chgData name="HsiangYi Tsai" userId="4bc82f7b642dae7a" providerId="LiveId" clId="{3F393FA3-649F-4457-B711-0A67AF5D0B8A}" dt="2024-12-08T23:31:11.524" v="19102" actId="1076"/>
          <ac:picMkLst>
            <pc:docMk/>
            <pc:sldMk cId="2390339767" sldId="336"/>
            <ac:picMk id="7" creationId="{4924AED7-99D4-3CBF-6082-56B9B1649E25}"/>
          </ac:picMkLst>
        </pc:picChg>
      </pc:sldChg>
      <pc:sldChg chg="addSp delSp modSp add mod">
        <pc:chgData name="HsiangYi Tsai" userId="4bc82f7b642dae7a" providerId="LiveId" clId="{3F393FA3-649F-4457-B711-0A67AF5D0B8A}" dt="2024-12-12T15:41:25.572" v="21581" actId="20577"/>
        <pc:sldMkLst>
          <pc:docMk/>
          <pc:sldMk cId="4140151611" sldId="337"/>
        </pc:sldMkLst>
        <pc:spChg chg="mod">
          <ac:chgData name="HsiangYi Tsai" userId="4bc82f7b642dae7a" providerId="LiveId" clId="{3F393FA3-649F-4457-B711-0A67AF5D0B8A}" dt="2024-12-12T15:41:25.572" v="21581" actId="20577"/>
          <ac:spMkLst>
            <pc:docMk/>
            <pc:sldMk cId="4140151611" sldId="337"/>
            <ac:spMk id="4" creationId="{C23D6F81-65EF-8151-D09F-730515893D44}"/>
          </ac:spMkLst>
        </pc:spChg>
        <pc:spChg chg="mod">
          <ac:chgData name="HsiangYi Tsai" userId="4bc82f7b642dae7a" providerId="LiveId" clId="{3F393FA3-649F-4457-B711-0A67AF5D0B8A}" dt="2024-12-08T23:31:28.878" v="19110" actId="113"/>
          <ac:spMkLst>
            <pc:docMk/>
            <pc:sldMk cId="4140151611" sldId="337"/>
            <ac:spMk id="5" creationId="{4282B343-8D6A-23BA-ED27-411446DCBF5F}"/>
          </ac:spMkLst>
        </pc:spChg>
        <pc:picChg chg="add mod ord modCrop">
          <ac:chgData name="HsiangYi Tsai" userId="4bc82f7b642dae7a" providerId="LiveId" clId="{3F393FA3-649F-4457-B711-0A67AF5D0B8A}" dt="2024-12-08T22:57:51.823" v="18193" actId="208"/>
          <ac:picMkLst>
            <pc:docMk/>
            <pc:sldMk cId="4140151611" sldId="337"/>
            <ac:picMk id="3" creationId="{4E0CE908-1DB3-DC59-BE15-493E55FBBE0E}"/>
          </ac:picMkLst>
        </pc:picChg>
        <pc:picChg chg="add mod ord modCrop">
          <ac:chgData name="HsiangYi Tsai" userId="4bc82f7b642dae7a" providerId="LiveId" clId="{3F393FA3-649F-4457-B711-0A67AF5D0B8A}" dt="2024-12-08T23:31:31.279" v="19111" actId="1076"/>
          <ac:picMkLst>
            <pc:docMk/>
            <pc:sldMk cId="4140151611" sldId="337"/>
            <ac:picMk id="8" creationId="{DC317834-ED0E-1DF3-A7D4-A80C49B65301}"/>
          </ac:picMkLst>
        </pc:picChg>
      </pc:sldChg>
      <pc:sldChg chg="addSp delSp modSp add mod">
        <pc:chgData name="HsiangYi Tsai" userId="4bc82f7b642dae7a" providerId="LiveId" clId="{3F393FA3-649F-4457-B711-0A67AF5D0B8A}" dt="2024-12-12T15:41:31.796" v="21584" actId="20577"/>
        <pc:sldMkLst>
          <pc:docMk/>
          <pc:sldMk cId="1029650811" sldId="338"/>
        </pc:sldMkLst>
        <pc:spChg chg="mod">
          <ac:chgData name="HsiangYi Tsai" userId="4bc82f7b642dae7a" providerId="LiveId" clId="{3F393FA3-649F-4457-B711-0A67AF5D0B8A}" dt="2024-12-12T15:41:31.796" v="21584" actId="20577"/>
          <ac:spMkLst>
            <pc:docMk/>
            <pc:sldMk cId="1029650811" sldId="338"/>
            <ac:spMk id="4" creationId="{9E9B762D-6B50-AC67-F111-B3D1CC65F745}"/>
          </ac:spMkLst>
        </pc:spChg>
        <pc:spChg chg="mod">
          <ac:chgData name="HsiangYi Tsai" userId="4bc82f7b642dae7a" providerId="LiveId" clId="{3F393FA3-649F-4457-B711-0A67AF5D0B8A}" dt="2024-12-12T13:57:55.154" v="20893" actId="20577"/>
          <ac:spMkLst>
            <pc:docMk/>
            <pc:sldMk cId="1029650811" sldId="338"/>
            <ac:spMk id="5" creationId="{0EB47459-C95C-D38F-8E4E-EA3CA660402E}"/>
          </ac:spMkLst>
        </pc:spChg>
        <pc:picChg chg="add mod modCrop">
          <ac:chgData name="HsiangYi Tsai" userId="4bc82f7b642dae7a" providerId="LiveId" clId="{3F393FA3-649F-4457-B711-0A67AF5D0B8A}" dt="2024-12-08T22:59:49.089" v="18248" actId="1076"/>
          <ac:picMkLst>
            <pc:docMk/>
            <pc:sldMk cId="1029650811" sldId="338"/>
            <ac:picMk id="6" creationId="{9C38A8F8-C7B0-D4E2-6DA1-4541260CF75C}"/>
          </ac:picMkLst>
        </pc:picChg>
      </pc:sldChg>
      <pc:sldChg chg="addSp delSp modSp add mod">
        <pc:chgData name="HsiangYi Tsai" userId="4bc82f7b642dae7a" providerId="LiveId" clId="{3F393FA3-649F-4457-B711-0A67AF5D0B8A}" dt="2024-12-12T15:41:16.376" v="21575" actId="20577"/>
        <pc:sldMkLst>
          <pc:docMk/>
          <pc:sldMk cId="1857556360" sldId="339"/>
        </pc:sldMkLst>
        <pc:spChg chg="mod">
          <ac:chgData name="HsiangYi Tsai" userId="4bc82f7b642dae7a" providerId="LiveId" clId="{3F393FA3-649F-4457-B711-0A67AF5D0B8A}" dt="2024-12-12T15:41:16.376" v="21575" actId="20577"/>
          <ac:spMkLst>
            <pc:docMk/>
            <pc:sldMk cId="1857556360" sldId="339"/>
            <ac:spMk id="4" creationId="{1BA5503A-C5EE-EE2F-3DAD-8270A830D391}"/>
          </ac:spMkLst>
        </pc:spChg>
        <pc:spChg chg="mod">
          <ac:chgData name="HsiangYi Tsai" userId="4bc82f7b642dae7a" providerId="LiveId" clId="{3F393FA3-649F-4457-B711-0A67AF5D0B8A}" dt="2024-12-08T23:10:15.682" v="18745" actId="113"/>
          <ac:spMkLst>
            <pc:docMk/>
            <pc:sldMk cId="1857556360" sldId="339"/>
            <ac:spMk id="5" creationId="{FDAE1668-C263-8A38-FD83-46A94B4C011C}"/>
          </ac:spMkLst>
        </pc:spChg>
        <pc:picChg chg="add mod modCrop">
          <ac:chgData name="HsiangYi Tsai" userId="4bc82f7b642dae7a" providerId="LiveId" clId="{3F393FA3-649F-4457-B711-0A67AF5D0B8A}" dt="2024-12-08T23:07:11.801" v="18567" actId="1076"/>
          <ac:picMkLst>
            <pc:docMk/>
            <pc:sldMk cId="1857556360" sldId="339"/>
            <ac:picMk id="3" creationId="{4DAF5952-D1A9-8601-007D-CE08698FFE55}"/>
          </ac:picMkLst>
        </pc:picChg>
        <pc:picChg chg="add mod modCrop">
          <ac:chgData name="HsiangYi Tsai" userId="4bc82f7b642dae7a" providerId="LiveId" clId="{3F393FA3-649F-4457-B711-0A67AF5D0B8A}" dt="2024-12-08T23:09:45.798" v="18741" actId="1076"/>
          <ac:picMkLst>
            <pc:docMk/>
            <pc:sldMk cId="1857556360" sldId="339"/>
            <ac:picMk id="8" creationId="{35EA5488-C3AB-20F7-8992-17578E10C038}"/>
          </ac:picMkLst>
        </pc:picChg>
      </pc:sldChg>
      <pc:sldChg chg="delSp modSp add mod">
        <pc:chgData name="HsiangYi Tsai" userId="4bc82f7b642dae7a" providerId="LiveId" clId="{3F393FA3-649F-4457-B711-0A67AF5D0B8A}" dt="2024-12-08T23:59:51.453" v="20342" actId="20577"/>
        <pc:sldMkLst>
          <pc:docMk/>
          <pc:sldMk cId="635404704" sldId="340"/>
        </pc:sldMkLst>
        <pc:spChg chg="mod">
          <ac:chgData name="HsiangYi Tsai" userId="4bc82f7b642dae7a" providerId="LiveId" clId="{3F393FA3-649F-4457-B711-0A67AF5D0B8A}" dt="2024-12-08T23:36:02.612" v="19251" actId="6549"/>
          <ac:spMkLst>
            <pc:docMk/>
            <pc:sldMk cId="635404704" sldId="340"/>
            <ac:spMk id="4" creationId="{9E3E8A7A-F6EE-5070-840A-F95721036579}"/>
          </ac:spMkLst>
        </pc:spChg>
        <pc:spChg chg="mod">
          <ac:chgData name="HsiangYi Tsai" userId="4bc82f7b642dae7a" providerId="LiveId" clId="{3F393FA3-649F-4457-B711-0A67AF5D0B8A}" dt="2024-12-08T23:59:51.453" v="20342" actId="20577"/>
          <ac:spMkLst>
            <pc:docMk/>
            <pc:sldMk cId="635404704" sldId="340"/>
            <ac:spMk id="5" creationId="{35B3340E-7E83-40DE-E6F7-2B6596CA3C71}"/>
          </ac:spMkLst>
        </pc:spChg>
      </pc:sldChg>
      <pc:sldChg chg="modSp add mod">
        <pc:chgData name="HsiangYi Tsai" userId="4bc82f7b642dae7a" providerId="LiveId" clId="{3F393FA3-649F-4457-B711-0A67AF5D0B8A}" dt="2024-12-13T11:08:00.369" v="22034" actId="20577"/>
        <pc:sldMkLst>
          <pc:docMk/>
          <pc:sldMk cId="288350500" sldId="341"/>
        </pc:sldMkLst>
      </pc:sldChg>
      <pc:sldMasterChg chg="modSldLayout sldLayoutOrd">
        <pc:chgData name="HsiangYi Tsai" userId="4bc82f7b642dae7a" providerId="LiveId" clId="{3F393FA3-649F-4457-B711-0A67AF5D0B8A}" dt="2024-12-08T23:26:26.676" v="19046" actId="732"/>
        <pc:sldMasterMkLst>
          <pc:docMk/>
          <pc:sldMasterMk cId="0" sldId="2147483683"/>
        </pc:sldMasterMkLst>
        <pc:sldLayoutChg chg="addSp delSp modSp mod">
          <pc:chgData name="HsiangYi Tsai" userId="4bc82f7b642dae7a" providerId="LiveId" clId="{3F393FA3-649F-4457-B711-0A67AF5D0B8A}" dt="2024-12-07T17:08:09.889" v="242" actId="113"/>
          <pc:sldLayoutMkLst>
            <pc:docMk/>
            <pc:sldMasterMk cId="0" sldId="2147483683"/>
            <pc:sldLayoutMk cId="0" sldId="2147483648"/>
          </pc:sldLayoutMkLst>
          <pc:spChg chg="add mod">
            <ac:chgData name="HsiangYi Tsai" userId="4bc82f7b642dae7a" providerId="LiveId" clId="{3F393FA3-649F-4457-B711-0A67AF5D0B8A}" dt="2024-12-07T17:02:38.959" v="177" actId="1037"/>
            <ac:spMkLst>
              <pc:docMk/>
              <pc:sldMasterMk cId="0" sldId="2147483683"/>
              <pc:sldLayoutMk cId="0" sldId="2147483648"/>
              <ac:spMk id="3" creationId="{448AB518-D652-DE98-7A64-5B9DAC6E1BB4}"/>
            </ac:spMkLst>
          </pc:spChg>
          <pc:spChg chg="add mod">
            <ac:chgData name="HsiangYi Tsai" userId="4bc82f7b642dae7a" providerId="LiveId" clId="{3F393FA3-649F-4457-B711-0A67AF5D0B8A}" dt="2024-12-07T17:08:09.889" v="242" actId="113"/>
            <ac:spMkLst>
              <pc:docMk/>
              <pc:sldMasterMk cId="0" sldId="2147483683"/>
              <pc:sldLayoutMk cId="0" sldId="2147483648"/>
              <ac:spMk id="8" creationId="{7D3CABCE-2CF3-0527-BCA6-3571FB2313C5}"/>
            </ac:spMkLst>
          </pc:spChg>
          <pc:spChg chg="mod">
            <ac:chgData name="HsiangYi Tsai" userId="4bc82f7b642dae7a" providerId="LiveId" clId="{3F393FA3-649F-4457-B711-0A67AF5D0B8A}" dt="2024-12-07T17:02:34.587" v="169" actId="1035"/>
            <ac:spMkLst>
              <pc:docMk/>
              <pc:sldMasterMk cId="0" sldId="2147483683"/>
              <pc:sldLayoutMk cId="0" sldId="2147483648"/>
              <ac:spMk id="9" creationId="{00000000-0000-0000-0000-000000000000}"/>
            </ac:spMkLst>
          </pc:spChg>
          <pc:spChg chg="mod">
            <ac:chgData name="HsiangYi Tsai" userId="4bc82f7b642dae7a" providerId="LiveId" clId="{3F393FA3-649F-4457-B711-0A67AF5D0B8A}" dt="2024-12-07T16:55:07.921" v="69" actId="2711"/>
            <ac:spMkLst>
              <pc:docMk/>
              <pc:sldMasterMk cId="0" sldId="2147483683"/>
              <pc:sldLayoutMk cId="0" sldId="2147483648"/>
              <ac:spMk id="11" creationId="{00000000-0000-0000-0000-000000000000}"/>
            </ac:spMkLst>
          </pc:spChg>
        </pc:sldLayoutChg>
        <pc:sldLayoutChg chg="addSp delSp modSp mod">
          <pc:chgData name="HsiangYi Tsai" userId="4bc82f7b642dae7a" providerId="LiveId" clId="{3F393FA3-649F-4457-B711-0A67AF5D0B8A}" dt="2024-12-07T19:34:57.588" v="4081" actId="14100"/>
          <pc:sldLayoutMkLst>
            <pc:docMk/>
            <pc:sldMasterMk cId="0" sldId="2147483683"/>
            <pc:sldLayoutMk cId="0" sldId="2147483650"/>
          </pc:sldLayoutMkLst>
        </pc:sldLayoutChg>
        <pc:sldLayoutChg chg="addSp delSp modSp mod ord">
          <pc:chgData name="HsiangYi Tsai" userId="4bc82f7b642dae7a" providerId="LiveId" clId="{3F393FA3-649F-4457-B711-0A67AF5D0B8A}" dt="2024-12-08T23:26:26.676" v="19046" actId="732"/>
          <pc:sldLayoutMkLst>
            <pc:docMk/>
            <pc:sldMasterMk cId="0" sldId="2147483683"/>
            <pc:sldLayoutMk cId="0" sldId="2147483652"/>
          </pc:sldLayoutMkLst>
          <pc:spChg chg="add mod">
            <ac:chgData name="HsiangYi Tsai" userId="4bc82f7b642dae7a" providerId="LiveId" clId="{3F393FA3-649F-4457-B711-0A67AF5D0B8A}" dt="2024-12-07T21:15:26.904" v="6006"/>
            <ac:spMkLst>
              <pc:docMk/>
              <pc:sldMasterMk cId="0" sldId="2147483683"/>
              <pc:sldLayoutMk cId="0" sldId="2147483652"/>
              <ac:spMk id="2" creationId="{7757C2FF-0D4C-F2C9-C781-9D8279217372}"/>
            </ac:spMkLst>
          </pc:spChg>
          <pc:spChg chg="add mod">
            <ac:chgData name="HsiangYi Tsai" userId="4bc82f7b642dae7a" providerId="LiveId" clId="{3F393FA3-649F-4457-B711-0A67AF5D0B8A}" dt="2024-12-07T21:15:33.188" v="6008"/>
            <ac:spMkLst>
              <pc:docMk/>
              <pc:sldMasterMk cId="0" sldId="2147483683"/>
              <pc:sldLayoutMk cId="0" sldId="2147483652"/>
              <ac:spMk id="3" creationId="{97683440-F269-2FC7-4D70-6D2ED5F2CC01}"/>
            </ac:spMkLst>
          </pc:spChg>
          <pc:picChg chg="add del mod ord modCrop">
            <ac:chgData name="HsiangYi Tsai" userId="4bc82f7b642dae7a" providerId="LiveId" clId="{3F393FA3-649F-4457-B711-0A67AF5D0B8A}" dt="2024-12-08T23:26:26.676" v="19046" actId="732"/>
            <ac:picMkLst>
              <pc:docMk/>
              <pc:sldMasterMk cId="0" sldId="2147483683"/>
              <pc:sldLayoutMk cId="0" sldId="2147483652"/>
              <ac:picMk id="5" creationId="{32F419B1-3EB6-8C4C-0B36-5F0FA121E687}"/>
            </ac:picMkLst>
          </pc:picChg>
        </pc:sldLayoutChg>
        <pc:sldLayoutChg chg="addSp delSp modSp mod">
          <pc:chgData name="HsiangYi Tsai" userId="4bc82f7b642dae7a" providerId="LiveId" clId="{3F393FA3-649F-4457-B711-0A67AF5D0B8A}" dt="2024-12-07T19:32:25.585" v="4023" actId="122"/>
          <pc:sldLayoutMkLst>
            <pc:docMk/>
            <pc:sldMasterMk cId="0" sldId="2147483683"/>
            <pc:sldLayoutMk cId="0" sldId="2147483659"/>
          </pc:sldLayoutMkLst>
        </pc:sldLayoutChg>
        <pc:sldLayoutChg chg="modSp">
          <pc:chgData name="HsiangYi Tsai" userId="4bc82f7b642dae7a" providerId="LiveId" clId="{3F393FA3-649F-4457-B711-0A67AF5D0B8A}" dt="2024-12-07T18:04:35.266" v="988" actId="2711"/>
          <pc:sldLayoutMkLst>
            <pc:docMk/>
            <pc:sldMasterMk cId="0" sldId="2147483683"/>
            <pc:sldLayoutMk cId="0" sldId="2147483666"/>
          </pc:sldLayoutMkLst>
        </pc:sldLayoutChg>
        <pc:sldLayoutChg chg="delSp modSp mod">
          <pc:chgData name="HsiangYi Tsai" userId="4bc82f7b642dae7a" providerId="LiveId" clId="{3F393FA3-649F-4457-B711-0A67AF5D0B8A}" dt="2024-12-07T21:12:24.519" v="5996" actId="2711"/>
          <pc:sldLayoutMkLst>
            <pc:docMk/>
            <pc:sldMasterMk cId="0" sldId="2147483683"/>
            <pc:sldLayoutMk cId="0" sldId="2147483676"/>
          </pc:sldLayoutMkLst>
          <pc:spChg chg="mod">
            <ac:chgData name="HsiangYi Tsai" userId="4bc82f7b642dae7a" providerId="LiveId" clId="{3F393FA3-649F-4457-B711-0A67AF5D0B8A}" dt="2024-12-07T21:12:24.519" v="5996" actId="2711"/>
            <ac:spMkLst>
              <pc:docMk/>
              <pc:sldMasterMk cId="0" sldId="2147483683"/>
              <pc:sldLayoutMk cId="0" sldId="2147483676"/>
              <ac:spMk id="178" creationId="{00000000-0000-0000-0000-000000000000}"/>
            </ac:spMkLst>
          </pc:spChg>
        </pc:sldLayoutChg>
        <pc:sldLayoutChg chg="addSp modSp">
          <pc:chgData name="HsiangYi Tsai" userId="4bc82f7b642dae7a" providerId="LiveId" clId="{3F393FA3-649F-4457-B711-0A67AF5D0B8A}" dt="2024-12-08T00:14:53.742" v="10145"/>
          <pc:sldLayoutMkLst>
            <pc:docMk/>
            <pc:sldMasterMk cId="0" sldId="2147483683"/>
            <pc:sldLayoutMk cId="2729931783" sldId="2147483687"/>
          </pc:sldLayoutMkLst>
          <pc:spChg chg="add mod">
            <ac:chgData name="HsiangYi Tsai" userId="4bc82f7b642dae7a" providerId="LiveId" clId="{3F393FA3-649F-4457-B711-0A67AF5D0B8A}" dt="2024-12-08T00:14:53.742" v="10145"/>
            <ac:spMkLst>
              <pc:docMk/>
              <pc:sldMasterMk cId="0" sldId="2147483683"/>
              <pc:sldLayoutMk cId="2729931783" sldId="2147483687"/>
              <ac:spMk id="2" creationId="{88C30144-C363-4599-C6AD-C5C5B3175125}"/>
            </ac:spMkLst>
          </pc:spChg>
          <pc:spChg chg="add mod">
            <ac:chgData name="HsiangYi Tsai" userId="4bc82f7b642dae7a" providerId="LiveId" clId="{3F393FA3-649F-4457-B711-0A67AF5D0B8A}" dt="2024-12-08T00:14:53.742" v="10145"/>
            <ac:spMkLst>
              <pc:docMk/>
              <pc:sldMasterMk cId="0" sldId="2147483683"/>
              <pc:sldLayoutMk cId="2729931783" sldId="2147483687"/>
              <ac:spMk id="3" creationId="{41C55011-9644-3925-5677-F4C8DA484D8E}"/>
            </ac:spMkLst>
          </pc:spChg>
        </pc:sldLayoutChg>
      </pc:sldMasterChg>
    </pc:docChg>
  </pc:docChgLst>
  <pc:docChgLst>
    <pc:chgData name="HsiangYi Tsai" userId="4bc82f7b642dae7a" providerId="LiveId" clId="{1DFA846C-8AAA-47F6-8D1E-4500EAC7E13B}"/>
    <pc:docChg chg="undo redo custSel addSld delSld modSld sldOrd delMainMaster modMainMaster addSection delSection modSection">
      <pc:chgData name="HsiangYi Tsai" userId="4bc82f7b642dae7a" providerId="LiveId" clId="{1DFA846C-8AAA-47F6-8D1E-4500EAC7E13B}" dt="2024-12-19T12:36:04.241" v="5122" actId="22"/>
      <pc:docMkLst>
        <pc:docMk/>
      </pc:docMkLst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56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57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58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59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60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61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62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63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64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65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66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67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68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69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70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71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72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73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74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75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76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77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78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79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80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81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82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83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84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85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86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87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88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89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90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91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92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93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94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95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96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97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98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299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00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01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02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03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04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05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06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07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08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09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10"/>
        </pc:sldMkLst>
      </pc:sldChg>
      <pc:sldChg chg="del">
        <pc:chgData name="HsiangYi Tsai" userId="4bc82f7b642dae7a" providerId="LiveId" clId="{1DFA846C-8AAA-47F6-8D1E-4500EAC7E13B}" dt="2024-12-17T09:34:56.236" v="1087" actId="47"/>
        <pc:sldMkLst>
          <pc:docMk/>
          <pc:sldMk cId="0" sldId="311"/>
        </pc:sldMkLst>
      </pc:sldChg>
      <pc:sldChg chg="addSp modSp mod modNotesTx">
        <pc:chgData name="HsiangYi Tsai" userId="4bc82f7b642dae7a" providerId="LiveId" clId="{1DFA846C-8AAA-47F6-8D1E-4500EAC7E13B}" dt="2024-12-19T12:34:32.951" v="5117"/>
        <pc:sldMkLst>
          <pc:docMk/>
          <pc:sldMk cId="182271979" sldId="312"/>
        </pc:sldMkLst>
        <pc:spChg chg="mod">
          <ac:chgData name="HsiangYi Tsai" userId="4bc82f7b642dae7a" providerId="LiveId" clId="{1DFA846C-8AAA-47F6-8D1E-4500EAC7E13B}" dt="2024-12-17T13:09:03.477" v="4089"/>
          <ac:spMkLst>
            <pc:docMk/>
            <pc:sldMk cId="182271979" sldId="312"/>
            <ac:spMk id="13" creationId="{259225CD-F15D-253D-7748-8A57EF864299}"/>
          </ac:spMkLst>
        </pc:spChg>
        <pc:picChg chg="add">
          <ac:chgData name="HsiangYi Tsai" userId="4bc82f7b642dae7a" providerId="LiveId" clId="{1DFA846C-8AAA-47F6-8D1E-4500EAC7E13B}" dt="2024-12-19T12:33:34.358" v="5109"/>
          <ac:picMkLst>
            <pc:docMk/>
            <pc:sldMk cId="182271979" sldId="312"/>
            <ac:picMk id="1026" creationId="{CCBFCBC7-C6CD-6750-E9F5-F3FA219253DA}"/>
          </ac:picMkLst>
        </pc:picChg>
        <pc:picChg chg="add mod">
          <ac:chgData name="HsiangYi Tsai" userId="4bc82f7b642dae7a" providerId="LiveId" clId="{1DFA846C-8AAA-47F6-8D1E-4500EAC7E13B}" dt="2024-12-19T12:34:32.951" v="5117"/>
          <ac:picMkLst>
            <pc:docMk/>
            <pc:sldMk cId="182271979" sldId="312"/>
            <ac:picMk id="1028" creationId="{A33D3140-CC78-F2CD-A8C6-743193ED7322}"/>
          </ac:picMkLst>
        </pc:picChg>
      </pc:sldChg>
      <pc:sldChg chg="modSp mod">
        <pc:chgData name="HsiangYi Tsai" userId="4bc82f7b642dae7a" providerId="LiveId" clId="{1DFA846C-8AAA-47F6-8D1E-4500EAC7E13B}" dt="2024-12-17T17:57:09.904" v="4510" actId="20577"/>
        <pc:sldMkLst>
          <pc:docMk/>
          <pc:sldMk cId="3979765835" sldId="318"/>
        </pc:sldMkLst>
        <pc:spChg chg="mod">
          <ac:chgData name="HsiangYi Tsai" userId="4bc82f7b642dae7a" providerId="LiveId" clId="{1DFA846C-8AAA-47F6-8D1E-4500EAC7E13B}" dt="2024-12-17T17:57:09.904" v="4510" actId="20577"/>
          <ac:spMkLst>
            <pc:docMk/>
            <pc:sldMk cId="3979765835" sldId="318"/>
            <ac:spMk id="5" creationId="{7B44F32C-15A7-585E-D3EB-5CE6069177A8}"/>
          </ac:spMkLst>
        </pc:spChg>
      </pc:sldChg>
      <pc:sldChg chg="modSp mod">
        <pc:chgData name="HsiangYi Tsai" userId="4bc82f7b642dae7a" providerId="LiveId" clId="{1DFA846C-8AAA-47F6-8D1E-4500EAC7E13B}" dt="2024-12-17T10:00:30.470" v="1479" actId="20577"/>
        <pc:sldMkLst>
          <pc:docMk/>
          <pc:sldMk cId="3053041159" sldId="320"/>
        </pc:sldMkLst>
        <pc:spChg chg="mod">
          <ac:chgData name="HsiangYi Tsai" userId="4bc82f7b642dae7a" providerId="LiveId" clId="{1DFA846C-8AAA-47F6-8D1E-4500EAC7E13B}" dt="2024-12-17T10:00:30.470" v="1479" actId="20577"/>
          <ac:spMkLst>
            <pc:docMk/>
            <pc:sldMk cId="3053041159" sldId="320"/>
            <ac:spMk id="4" creationId="{4935EADE-3CCF-3EFB-DDFA-C0327F5C3A27}"/>
          </ac:spMkLst>
        </pc:spChg>
        <pc:spChg chg="mod">
          <ac:chgData name="HsiangYi Tsai" userId="4bc82f7b642dae7a" providerId="LiveId" clId="{1DFA846C-8AAA-47F6-8D1E-4500EAC7E13B}" dt="2024-12-17T09:40:06.654" v="1143" actId="20577"/>
          <ac:spMkLst>
            <pc:docMk/>
            <pc:sldMk cId="3053041159" sldId="320"/>
            <ac:spMk id="5" creationId="{779C520B-33B6-4B29-6E9E-F222B5E2E842}"/>
          </ac:spMkLst>
        </pc:spChg>
      </pc:sldChg>
      <pc:sldChg chg="modSp mod">
        <pc:chgData name="HsiangYi Tsai" userId="4bc82f7b642dae7a" providerId="LiveId" clId="{1DFA846C-8AAA-47F6-8D1E-4500EAC7E13B}" dt="2024-12-17T13:04:38.702" v="4084" actId="20577"/>
        <pc:sldMkLst>
          <pc:docMk/>
          <pc:sldMk cId="304391461" sldId="321"/>
        </pc:sldMkLst>
        <pc:spChg chg="mod">
          <ac:chgData name="HsiangYi Tsai" userId="4bc82f7b642dae7a" providerId="LiveId" clId="{1DFA846C-8AAA-47F6-8D1E-4500EAC7E13B}" dt="2024-12-17T10:00:20.411" v="1475" actId="20577"/>
          <ac:spMkLst>
            <pc:docMk/>
            <pc:sldMk cId="304391461" sldId="321"/>
            <ac:spMk id="4" creationId="{71F1A352-7C12-AEAB-22C2-15899F2F3206}"/>
          </ac:spMkLst>
        </pc:spChg>
        <pc:spChg chg="mod">
          <ac:chgData name="HsiangYi Tsai" userId="4bc82f7b642dae7a" providerId="LiveId" clId="{1DFA846C-8AAA-47F6-8D1E-4500EAC7E13B}" dt="2024-12-17T13:04:38.702" v="4084" actId="20577"/>
          <ac:spMkLst>
            <pc:docMk/>
            <pc:sldMk cId="304391461" sldId="321"/>
            <ac:spMk id="5" creationId="{C8C3A1B4-ED62-F37C-B27B-5D1FF83F9DFD}"/>
          </ac:spMkLst>
        </pc:spChg>
      </pc:sldChg>
      <pc:sldChg chg="modSp mod">
        <pc:chgData name="HsiangYi Tsai" userId="4bc82f7b642dae7a" providerId="LiveId" clId="{1DFA846C-8AAA-47F6-8D1E-4500EAC7E13B}" dt="2024-12-17T10:00:23.122" v="1476" actId="20577"/>
        <pc:sldMkLst>
          <pc:docMk/>
          <pc:sldMk cId="3674560904" sldId="322"/>
        </pc:sldMkLst>
        <pc:spChg chg="mod">
          <ac:chgData name="HsiangYi Tsai" userId="4bc82f7b642dae7a" providerId="LiveId" clId="{1DFA846C-8AAA-47F6-8D1E-4500EAC7E13B}" dt="2024-12-17T10:00:23.122" v="1476" actId="20577"/>
          <ac:spMkLst>
            <pc:docMk/>
            <pc:sldMk cId="3674560904" sldId="322"/>
            <ac:spMk id="4" creationId="{3E92E53C-4E24-2464-168F-DD0ADCB5B706}"/>
          </ac:spMkLst>
        </pc:spChg>
        <pc:spChg chg="mod">
          <ac:chgData name="HsiangYi Tsai" userId="4bc82f7b642dae7a" providerId="LiveId" clId="{1DFA846C-8AAA-47F6-8D1E-4500EAC7E13B}" dt="2024-12-17T09:53:47.309" v="1383" actId="20577"/>
          <ac:spMkLst>
            <pc:docMk/>
            <pc:sldMk cId="3674560904" sldId="322"/>
            <ac:spMk id="5" creationId="{20B47201-FD40-F106-B470-C4D667FA6A30}"/>
          </ac:spMkLst>
        </pc:spChg>
      </pc:sldChg>
      <pc:sldChg chg="modSp mod modNotesTx">
        <pc:chgData name="HsiangYi Tsai" userId="4bc82f7b642dae7a" providerId="LiveId" clId="{1DFA846C-8AAA-47F6-8D1E-4500EAC7E13B}" dt="2024-12-18T19:24:59.875" v="5089" actId="14100"/>
        <pc:sldMkLst>
          <pc:docMk/>
          <pc:sldMk cId="1887712651" sldId="323"/>
        </pc:sldMkLst>
        <pc:spChg chg="mod">
          <ac:chgData name="HsiangYi Tsai" userId="4bc82f7b642dae7a" providerId="LiveId" clId="{1DFA846C-8AAA-47F6-8D1E-4500EAC7E13B}" dt="2024-12-18T19:24:59.875" v="5089" actId="14100"/>
          <ac:spMkLst>
            <pc:docMk/>
            <pc:sldMk cId="1887712651" sldId="323"/>
            <ac:spMk id="3" creationId="{6DCA4B5F-DEAE-7C89-9C5F-BF4452B10E4A}"/>
          </ac:spMkLst>
        </pc:spChg>
        <pc:spChg chg="mod">
          <ac:chgData name="HsiangYi Tsai" userId="4bc82f7b642dae7a" providerId="LiveId" clId="{1DFA846C-8AAA-47F6-8D1E-4500EAC7E13B}" dt="2024-12-17T10:00:16.583" v="1473" actId="20577"/>
          <ac:spMkLst>
            <pc:docMk/>
            <pc:sldMk cId="1887712651" sldId="323"/>
            <ac:spMk id="4" creationId="{ADD31286-15D4-2438-56C2-5303E7E98CB0}"/>
          </ac:spMkLst>
        </pc:spChg>
        <pc:spChg chg="mod">
          <ac:chgData name="HsiangYi Tsai" userId="4bc82f7b642dae7a" providerId="LiveId" clId="{1DFA846C-8AAA-47F6-8D1E-4500EAC7E13B}" dt="2024-12-17T09:57:17.823" v="1431" actId="14100"/>
          <ac:spMkLst>
            <pc:docMk/>
            <pc:sldMk cId="1887712651" sldId="323"/>
            <ac:spMk id="5" creationId="{91D99165-B507-8079-4C1C-CD1E66BFEADC}"/>
          </ac:spMkLst>
        </pc:spChg>
      </pc:sldChg>
      <pc:sldChg chg="addSp delSp modSp mod chgLayout">
        <pc:chgData name="HsiangYi Tsai" userId="4bc82f7b642dae7a" providerId="LiveId" clId="{1DFA846C-8AAA-47F6-8D1E-4500EAC7E13B}" dt="2024-12-18T18:07:56.018" v="5029" actId="20577"/>
        <pc:sldMkLst>
          <pc:docMk/>
          <pc:sldMk cId="2533975705" sldId="326"/>
        </pc:sldMkLst>
        <pc:spChg chg="mod ord">
          <ac:chgData name="HsiangYi Tsai" userId="4bc82f7b642dae7a" providerId="LiveId" clId="{1DFA846C-8AAA-47F6-8D1E-4500EAC7E13B}" dt="2024-12-18T10:44:53.030" v="4654" actId="20577"/>
          <ac:spMkLst>
            <pc:docMk/>
            <pc:sldMk cId="2533975705" sldId="326"/>
            <ac:spMk id="4" creationId="{1DF4EE60-FD8B-DE19-FB3D-D52AD7560A3B}"/>
          </ac:spMkLst>
        </pc:spChg>
        <pc:spChg chg="mod ord">
          <ac:chgData name="HsiangYi Tsai" userId="4bc82f7b642dae7a" providerId="LiveId" clId="{1DFA846C-8AAA-47F6-8D1E-4500EAC7E13B}" dt="2024-12-18T18:07:56.018" v="5029" actId="20577"/>
          <ac:spMkLst>
            <pc:docMk/>
            <pc:sldMk cId="2533975705" sldId="326"/>
            <ac:spMk id="5" creationId="{8E7A49A2-DB6E-B5F6-6DEC-6BF613D3536F}"/>
          </ac:spMkLst>
        </pc:spChg>
        <pc:picChg chg="add mod">
          <ac:chgData name="HsiangYi Tsai" userId="4bc82f7b642dae7a" providerId="LiveId" clId="{1DFA846C-8AAA-47F6-8D1E-4500EAC7E13B}" dt="2024-12-18T18:07:52.602" v="5026" actId="1076"/>
          <ac:picMkLst>
            <pc:docMk/>
            <pc:sldMk cId="2533975705" sldId="326"/>
            <ac:picMk id="8" creationId="{B3B73039-3B27-457B-7A93-0762EE4F68A6}"/>
          </ac:picMkLst>
        </pc:picChg>
      </pc:sldChg>
      <pc:sldChg chg="addSp delSp modSp mod modClrScheme chgLayout modNotesTx">
        <pc:chgData name="HsiangYi Tsai" userId="4bc82f7b642dae7a" providerId="LiveId" clId="{1DFA846C-8AAA-47F6-8D1E-4500EAC7E13B}" dt="2024-12-18T18:08:00.208" v="5031" actId="20577"/>
        <pc:sldMkLst>
          <pc:docMk/>
          <pc:sldMk cId="1373105424" sldId="327"/>
        </pc:sldMkLst>
        <pc:spChg chg="mod ord">
          <ac:chgData name="HsiangYi Tsai" userId="4bc82f7b642dae7a" providerId="LiveId" clId="{1DFA846C-8AAA-47F6-8D1E-4500EAC7E13B}" dt="2024-12-17T11:39:15.043" v="1549" actId="700"/>
          <ac:spMkLst>
            <pc:docMk/>
            <pc:sldMk cId="1373105424" sldId="327"/>
            <ac:spMk id="4" creationId="{03070DAC-7A46-3E00-AD1E-0F8D403BA4A9}"/>
          </ac:spMkLst>
        </pc:spChg>
        <pc:spChg chg="add mod ord">
          <ac:chgData name="HsiangYi Tsai" userId="4bc82f7b642dae7a" providerId="LiveId" clId="{1DFA846C-8AAA-47F6-8D1E-4500EAC7E13B}" dt="2024-12-18T18:08:00.208" v="5031" actId="20577"/>
          <ac:spMkLst>
            <pc:docMk/>
            <pc:sldMk cId="1373105424" sldId="327"/>
            <ac:spMk id="11" creationId="{9C985D24-EDB6-E739-597C-1DE41A0DE308}"/>
          </ac:spMkLst>
        </pc:spChg>
      </pc:sldChg>
      <pc:sldChg chg="addSp delSp mod">
        <pc:chgData name="HsiangYi Tsai" userId="4bc82f7b642dae7a" providerId="LiveId" clId="{1DFA846C-8AAA-47F6-8D1E-4500EAC7E13B}" dt="2024-12-19T12:36:04.241" v="5122" actId="22"/>
        <pc:sldMkLst>
          <pc:docMk/>
          <pc:sldMk cId="2869919419" sldId="328"/>
        </pc:sldMkLst>
        <pc:spChg chg="add del">
          <ac:chgData name="HsiangYi Tsai" userId="4bc82f7b642dae7a" providerId="LiveId" clId="{1DFA846C-8AAA-47F6-8D1E-4500EAC7E13B}" dt="2024-12-19T12:36:04.241" v="5122" actId="22"/>
          <ac:spMkLst>
            <pc:docMk/>
            <pc:sldMk cId="2869919419" sldId="328"/>
            <ac:spMk id="3" creationId="{43EF7546-4B62-B7B7-DE70-522B1B09A80C}"/>
          </ac:spMkLst>
        </pc:spChg>
      </pc:sldChg>
      <pc:sldChg chg="addSp delSp modSp mod">
        <pc:chgData name="HsiangYi Tsai" userId="4bc82f7b642dae7a" providerId="LiveId" clId="{1DFA846C-8AAA-47F6-8D1E-4500EAC7E13B}" dt="2024-12-17T12:01:33.854" v="1873" actId="20577"/>
        <pc:sldMkLst>
          <pc:docMk/>
          <pc:sldMk cId="1169379946" sldId="329"/>
        </pc:sldMkLst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6" creationId="{4F2BE6CE-EC92-2011-7969-36EF784E1B44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7" creationId="{A746E240-8714-BAD2-0BEC-BAA15695DADF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8" creationId="{23A322EF-A2D2-E0B6-B7C2-B9A01922A75C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9" creationId="{7DA2A890-CD97-2D3B-3405-C1F1F71C4BE0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10" creationId="{CF177DE3-3804-D6D6-2E58-5164F77AB8BC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11" creationId="{5491815A-36C5-0199-8F9D-DDC3E73CE051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12" creationId="{3C19875D-2CE5-6CD9-E6AC-84FF8B032D41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13" creationId="{ED361E25-D036-7943-EFF1-36F13A090ED7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14" creationId="{9F6234A9-DAEA-877C-C5AF-F5F48FC6C1E0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15" creationId="{8C4586C0-E8FB-7B7B-E5AA-F888D3DF5591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16" creationId="{BABAA281-7815-AE77-EFFC-A9AFA80A33AE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17" creationId="{6ABE45A9-EDA7-4FF9-1A09-6389BEF47F97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18" creationId="{97FE1F83-D427-1677-4CD1-0E59866CBD5A}"/>
          </ac:spMkLst>
        </pc:spChg>
        <pc:spChg chg="mod topLvl">
          <ac:chgData name="HsiangYi Tsai" userId="4bc82f7b642dae7a" providerId="LiveId" clId="{1DFA846C-8AAA-47F6-8D1E-4500EAC7E13B}" dt="2024-12-17T11:57:16.016" v="1799" actId="165"/>
          <ac:spMkLst>
            <pc:docMk/>
            <pc:sldMk cId="1169379946" sldId="329"/>
            <ac:spMk id="19" creationId="{92C49279-0BE9-E255-2F60-B60D87B8F9A3}"/>
          </ac:spMkLst>
        </pc:spChg>
        <pc:spChg chg="add mod">
          <ac:chgData name="HsiangYi Tsai" userId="4bc82f7b642dae7a" providerId="LiveId" clId="{1DFA846C-8AAA-47F6-8D1E-4500EAC7E13B}" dt="2024-12-17T11:57:24.157" v="1803" actId="20577"/>
          <ac:spMkLst>
            <pc:docMk/>
            <pc:sldMk cId="1169379946" sldId="329"/>
            <ac:spMk id="20" creationId="{A9351DDB-7C0C-5DEA-86B5-35B30D96BDA3}"/>
          </ac:spMkLst>
        </pc:spChg>
        <pc:spChg chg="add mod">
          <ac:chgData name="HsiangYi Tsai" userId="4bc82f7b642dae7a" providerId="LiveId" clId="{1DFA846C-8AAA-47F6-8D1E-4500EAC7E13B}" dt="2024-12-17T12:01:33.854" v="1873" actId="20577"/>
          <ac:spMkLst>
            <pc:docMk/>
            <pc:sldMk cId="1169379946" sldId="329"/>
            <ac:spMk id="21" creationId="{EDCD361F-F94E-5C95-E2BA-C05500A22C3E}"/>
          </ac:spMkLst>
        </pc:spChg>
      </pc:sldChg>
      <pc:sldChg chg="modSp mod">
        <pc:chgData name="HsiangYi Tsai" userId="4bc82f7b642dae7a" providerId="LiveId" clId="{1DFA846C-8AAA-47F6-8D1E-4500EAC7E13B}" dt="2024-12-18T19:24:23.025" v="5085" actId="1038"/>
        <pc:sldMkLst>
          <pc:docMk/>
          <pc:sldMk cId="1658389793" sldId="330"/>
        </pc:sldMkLst>
        <pc:spChg chg="mod">
          <ac:chgData name="HsiangYi Tsai" userId="4bc82f7b642dae7a" providerId="LiveId" clId="{1DFA846C-8AAA-47F6-8D1E-4500EAC7E13B}" dt="2024-12-17T10:00:17.868" v="1474" actId="20577"/>
          <ac:spMkLst>
            <pc:docMk/>
            <pc:sldMk cId="1658389793" sldId="330"/>
            <ac:spMk id="4" creationId="{F1583139-5F47-422E-6B9D-235E94672747}"/>
          </ac:spMkLst>
        </pc:spChg>
        <pc:spChg chg="mod">
          <ac:chgData name="HsiangYi Tsai" userId="4bc82f7b642dae7a" providerId="LiveId" clId="{1DFA846C-8AAA-47F6-8D1E-4500EAC7E13B}" dt="2024-12-17T13:05:17.396" v="4088" actId="20577"/>
          <ac:spMkLst>
            <pc:docMk/>
            <pc:sldMk cId="1658389793" sldId="330"/>
            <ac:spMk id="5" creationId="{F142E466-7C5A-3298-90A4-7DDE61F2F49F}"/>
          </ac:spMkLst>
        </pc:spChg>
        <pc:spChg chg="mod">
          <ac:chgData name="HsiangYi Tsai" userId="4bc82f7b642dae7a" providerId="LiveId" clId="{1DFA846C-8AAA-47F6-8D1E-4500EAC7E13B}" dt="2024-12-18T19:24:23.025" v="5085" actId="1038"/>
          <ac:spMkLst>
            <pc:docMk/>
            <pc:sldMk cId="1658389793" sldId="330"/>
            <ac:spMk id="55" creationId="{503FB1E5-F6AC-0558-74D4-D268C6106DA4}"/>
          </ac:spMkLst>
        </pc:spChg>
        <pc:spChg chg="mod">
          <ac:chgData name="HsiangYi Tsai" userId="4bc82f7b642dae7a" providerId="LiveId" clId="{1DFA846C-8AAA-47F6-8D1E-4500EAC7E13B}" dt="2024-12-18T19:24:08.903" v="5078" actId="1076"/>
          <ac:spMkLst>
            <pc:docMk/>
            <pc:sldMk cId="1658389793" sldId="330"/>
            <ac:spMk id="58" creationId="{EE100564-EA48-C188-CCA8-76426B4044F6}"/>
          </ac:spMkLst>
        </pc:spChg>
        <pc:spChg chg="mod">
          <ac:chgData name="HsiangYi Tsai" userId="4bc82f7b642dae7a" providerId="LiveId" clId="{1DFA846C-8AAA-47F6-8D1E-4500EAC7E13B}" dt="2024-12-18T19:24:16.203" v="5079" actId="1076"/>
          <ac:spMkLst>
            <pc:docMk/>
            <pc:sldMk cId="1658389793" sldId="330"/>
            <ac:spMk id="7204" creationId="{D466D797-5B0D-B5AC-CC32-2955E1C01818}"/>
          </ac:spMkLst>
        </pc:spChg>
      </pc:sldChg>
      <pc:sldChg chg="modSp mod">
        <pc:chgData name="HsiangYi Tsai" userId="4bc82f7b642dae7a" providerId="LiveId" clId="{1DFA846C-8AAA-47F6-8D1E-4500EAC7E13B}" dt="2024-12-17T17:05:32.043" v="4375" actId="20577"/>
        <pc:sldMkLst>
          <pc:docMk/>
          <pc:sldMk cId="3892579018" sldId="331"/>
        </pc:sldMkLst>
        <pc:spChg chg="mod">
          <ac:chgData name="HsiangYi Tsai" userId="4bc82f7b642dae7a" providerId="LiveId" clId="{1DFA846C-8AAA-47F6-8D1E-4500EAC7E13B}" dt="2024-12-17T17:05:32.043" v="4375" actId="20577"/>
          <ac:spMkLst>
            <pc:docMk/>
            <pc:sldMk cId="3892579018" sldId="331"/>
            <ac:spMk id="4" creationId="{BE3189B7-EC34-6573-3687-D3D23BBD851F}"/>
          </ac:spMkLst>
        </pc:spChg>
        <pc:spChg chg="mod">
          <ac:chgData name="HsiangYi Tsai" userId="4bc82f7b642dae7a" providerId="LiveId" clId="{1DFA846C-8AAA-47F6-8D1E-4500EAC7E13B}" dt="2024-12-17T09:58:53.630" v="1463" actId="20577"/>
          <ac:spMkLst>
            <pc:docMk/>
            <pc:sldMk cId="3892579018" sldId="331"/>
            <ac:spMk id="5" creationId="{84E26880-CEFA-6271-E086-A4435715DB00}"/>
          </ac:spMkLst>
        </pc:spChg>
      </pc:sldChg>
      <pc:sldChg chg="modSp mod">
        <pc:chgData name="HsiangYi Tsai" userId="4bc82f7b642dae7a" providerId="LiveId" clId="{1DFA846C-8AAA-47F6-8D1E-4500EAC7E13B}" dt="2024-12-17T17:05:22.215" v="4371" actId="20577"/>
        <pc:sldMkLst>
          <pc:docMk/>
          <pc:sldMk cId="2956052501" sldId="333"/>
        </pc:sldMkLst>
        <pc:spChg chg="mod">
          <ac:chgData name="HsiangYi Tsai" userId="4bc82f7b642dae7a" providerId="LiveId" clId="{1DFA846C-8AAA-47F6-8D1E-4500EAC7E13B}" dt="2024-12-17T17:05:22.215" v="4371" actId="20577"/>
          <ac:spMkLst>
            <pc:docMk/>
            <pc:sldMk cId="2956052501" sldId="333"/>
            <ac:spMk id="4" creationId="{A15563E8-71DC-EE90-FB8C-D2CCBA9C5BEA}"/>
          </ac:spMkLst>
        </pc:spChg>
      </pc:sldChg>
      <pc:sldChg chg="addSp delSp modSp mod">
        <pc:chgData name="HsiangYi Tsai" userId="4bc82f7b642dae7a" providerId="LiveId" clId="{1DFA846C-8AAA-47F6-8D1E-4500EAC7E13B}" dt="2024-12-17T17:05:55.492" v="4381" actId="20577"/>
        <pc:sldMkLst>
          <pc:docMk/>
          <pc:sldMk cId="317955214" sldId="334"/>
        </pc:sldMkLst>
        <pc:spChg chg="mod">
          <ac:chgData name="HsiangYi Tsai" userId="4bc82f7b642dae7a" providerId="LiveId" clId="{1DFA846C-8AAA-47F6-8D1E-4500EAC7E13B}" dt="2024-12-17T17:05:01.383" v="4360" actId="20577"/>
          <ac:spMkLst>
            <pc:docMk/>
            <pc:sldMk cId="317955214" sldId="334"/>
            <ac:spMk id="4" creationId="{881D05B3-35C4-0792-1616-4633EEF28004}"/>
          </ac:spMkLst>
        </pc:spChg>
        <pc:spChg chg="mod">
          <ac:chgData name="HsiangYi Tsai" userId="4bc82f7b642dae7a" providerId="LiveId" clId="{1DFA846C-8AAA-47F6-8D1E-4500EAC7E13B}" dt="2024-12-17T17:05:55.492" v="4381" actId="20577"/>
          <ac:spMkLst>
            <pc:docMk/>
            <pc:sldMk cId="317955214" sldId="334"/>
            <ac:spMk id="5" creationId="{C09198C1-2C84-8120-F153-0A9A67418125}"/>
          </ac:spMkLst>
        </pc:spChg>
      </pc:sldChg>
      <pc:sldChg chg="modSp mod">
        <pc:chgData name="HsiangYi Tsai" userId="4bc82f7b642dae7a" providerId="LiveId" clId="{1DFA846C-8AAA-47F6-8D1E-4500EAC7E13B}" dt="2024-12-17T17:05:29.083" v="4374" actId="20577"/>
        <pc:sldMkLst>
          <pc:docMk/>
          <pc:sldMk cId="255962129" sldId="335"/>
        </pc:sldMkLst>
        <pc:spChg chg="mod">
          <ac:chgData name="HsiangYi Tsai" userId="4bc82f7b642dae7a" providerId="LiveId" clId="{1DFA846C-8AAA-47F6-8D1E-4500EAC7E13B}" dt="2024-12-17T17:05:29.083" v="4374" actId="20577"/>
          <ac:spMkLst>
            <pc:docMk/>
            <pc:sldMk cId="255962129" sldId="335"/>
            <ac:spMk id="4" creationId="{BD516EC7-9926-93E7-9118-A333E70D4938}"/>
          </ac:spMkLst>
        </pc:spChg>
      </pc:sldChg>
      <pc:sldChg chg="modSp mod">
        <pc:chgData name="HsiangYi Tsai" userId="4bc82f7b642dae7a" providerId="LiveId" clId="{1DFA846C-8AAA-47F6-8D1E-4500EAC7E13B}" dt="2024-12-17T17:05:27.320" v="4373" actId="20577"/>
        <pc:sldMkLst>
          <pc:docMk/>
          <pc:sldMk cId="2390339767" sldId="336"/>
        </pc:sldMkLst>
        <pc:spChg chg="mod">
          <ac:chgData name="HsiangYi Tsai" userId="4bc82f7b642dae7a" providerId="LiveId" clId="{1DFA846C-8AAA-47F6-8D1E-4500EAC7E13B}" dt="2024-12-17T17:05:27.320" v="4373" actId="20577"/>
          <ac:spMkLst>
            <pc:docMk/>
            <pc:sldMk cId="2390339767" sldId="336"/>
            <ac:spMk id="4" creationId="{97D7595C-1883-B20B-0C8B-349D8328AF62}"/>
          </ac:spMkLst>
        </pc:spChg>
      </pc:sldChg>
      <pc:sldChg chg="modSp mod">
        <pc:chgData name="HsiangYi Tsai" userId="4bc82f7b642dae7a" providerId="LiveId" clId="{1DFA846C-8AAA-47F6-8D1E-4500EAC7E13B}" dt="2024-12-17T17:05:20.369" v="4370" actId="20577"/>
        <pc:sldMkLst>
          <pc:docMk/>
          <pc:sldMk cId="4140151611" sldId="337"/>
        </pc:sldMkLst>
        <pc:spChg chg="mod">
          <ac:chgData name="HsiangYi Tsai" userId="4bc82f7b642dae7a" providerId="LiveId" clId="{1DFA846C-8AAA-47F6-8D1E-4500EAC7E13B}" dt="2024-12-17T17:05:20.369" v="4370" actId="20577"/>
          <ac:spMkLst>
            <pc:docMk/>
            <pc:sldMk cId="4140151611" sldId="337"/>
            <ac:spMk id="4" creationId="{C23D6F81-65EF-8151-D09F-730515893D44}"/>
          </ac:spMkLst>
        </pc:spChg>
      </pc:sldChg>
      <pc:sldChg chg="addSp delSp modSp mod">
        <pc:chgData name="HsiangYi Tsai" userId="4bc82f7b642dae7a" providerId="LiveId" clId="{1DFA846C-8AAA-47F6-8D1E-4500EAC7E13B}" dt="2024-12-18T19:27:04.767" v="5096" actId="208"/>
        <pc:sldMkLst>
          <pc:docMk/>
          <pc:sldMk cId="1029650811" sldId="338"/>
        </pc:sldMkLst>
        <pc:spChg chg="add mod">
          <ac:chgData name="HsiangYi Tsai" userId="4bc82f7b642dae7a" providerId="LiveId" clId="{1DFA846C-8AAA-47F6-8D1E-4500EAC7E13B}" dt="2024-12-18T19:27:03.268" v="5095" actId="208"/>
          <ac:spMkLst>
            <pc:docMk/>
            <pc:sldMk cId="1029650811" sldId="338"/>
            <ac:spMk id="2" creationId="{9F75AC8F-6489-8888-F2B6-8FF426320636}"/>
          </ac:spMkLst>
        </pc:spChg>
        <pc:spChg chg="add mod">
          <ac:chgData name="HsiangYi Tsai" userId="4bc82f7b642dae7a" providerId="LiveId" clId="{1DFA846C-8AAA-47F6-8D1E-4500EAC7E13B}" dt="2024-12-18T19:27:04.767" v="5096" actId="208"/>
          <ac:spMkLst>
            <pc:docMk/>
            <pc:sldMk cId="1029650811" sldId="338"/>
            <ac:spMk id="3" creationId="{2872EEE1-5A24-A250-B600-E4A62E2A498D}"/>
          </ac:spMkLst>
        </pc:spChg>
        <pc:spChg chg="mod">
          <ac:chgData name="HsiangYi Tsai" userId="4bc82f7b642dae7a" providerId="LiveId" clId="{1DFA846C-8AAA-47F6-8D1E-4500EAC7E13B}" dt="2024-12-17T17:05:18.789" v="4369" actId="20577"/>
          <ac:spMkLst>
            <pc:docMk/>
            <pc:sldMk cId="1029650811" sldId="338"/>
            <ac:spMk id="4" creationId="{9E9B762D-6B50-AC67-F111-B3D1CC65F745}"/>
          </ac:spMkLst>
        </pc:spChg>
        <pc:spChg chg="mod">
          <ac:chgData name="HsiangYi Tsai" userId="4bc82f7b642dae7a" providerId="LiveId" clId="{1DFA846C-8AAA-47F6-8D1E-4500EAC7E13B}" dt="2024-12-17T12:42:18.834" v="3519" actId="20577"/>
          <ac:spMkLst>
            <pc:docMk/>
            <pc:sldMk cId="1029650811" sldId="338"/>
            <ac:spMk id="5" creationId="{0EB47459-C95C-D38F-8E4E-EA3CA660402E}"/>
          </ac:spMkLst>
        </pc:spChg>
        <pc:spChg chg="add mod">
          <ac:chgData name="HsiangYi Tsai" userId="4bc82f7b642dae7a" providerId="LiveId" clId="{1DFA846C-8AAA-47F6-8D1E-4500EAC7E13B}" dt="2024-12-18T19:26:50.265" v="5091" actId="207"/>
          <ac:spMkLst>
            <pc:docMk/>
            <pc:sldMk cId="1029650811" sldId="338"/>
            <ac:spMk id="9" creationId="{1C7321F8-031E-35CA-468A-01A956C0D672}"/>
          </ac:spMkLst>
        </pc:spChg>
      </pc:sldChg>
      <pc:sldChg chg="modSp mod">
        <pc:chgData name="HsiangYi Tsai" userId="4bc82f7b642dae7a" providerId="LiveId" clId="{1DFA846C-8AAA-47F6-8D1E-4500EAC7E13B}" dt="2024-12-17T17:05:24.650" v="4372" actId="20577"/>
        <pc:sldMkLst>
          <pc:docMk/>
          <pc:sldMk cId="1857556360" sldId="339"/>
        </pc:sldMkLst>
        <pc:spChg chg="mod">
          <ac:chgData name="HsiangYi Tsai" userId="4bc82f7b642dae7a" providerId="LiveId" clId="{1DFA846C-8AAA-47F6-8D1E-4500EAC7E13B}" dt="2024-12-17T17:05:24.650" v="4372" actId="20577"/>
          <ac:spMkLst>
            <pc:docMk/>
            <pc:sldMk cId="1857556360" sldId="339"/>
            <ac:spMk id="4" creationId="{1BA5503A-C5EE-EE2F-3DAD-8270A830D391}"/>
          </ac:spMkLst>
        </pc:spChg>
      </pc:sldChg>
      <pc:sldChg chg="modSp mod modNotesTx">
        <pc:chgData name="HsiangYi Tsai" userId="4bc82f7b642dae7a" providerId="LiveId" clId="{1DFA846C-8AAA-47F6-8D1E-4500EAC7E13B}" dt="2024-12-18T18:02:17.829" v="5005" actId="20577"/>
        <pc:sldMkLst>
          <pc:docMk/>
          <pc:sldMk cId="635404704" sldId="340"/>
        </pc:sldMkLst>
        <pc:spChg chg="mod">
          <ac:chgData name="HsiangYi Tsai" userId="4bc82f7b642dae7a" providerId="LiveId" clId="{1DFA846C-8AAA-47F6-8D1E-4500EAC7E13B}" dt="2024-12-18T18:02:17.829" v="5005" actId="20577"/>
          <ac:spMkLst>
            <pc:docMk/>
            <pc:sldMk cId="635404704" sldId="340"/>
            <ac:spMk id="5" creationId="{35B3340E-7E83-40DE-E6F7-2B6596CA3C71}"/>
          </ac:spMkLst>
        </pc:spChg>
      </pc:sldChg>
      <pc:sldChg chg="modSp del mod modNotesTx">
        <pc:chgData name="HsiangYi Tsai" userId="4bc82f7b642dae7a" providerId="LiveId" clId="{1DFA846C-8AAA-47F6-8D1E-4500EAC7E13B}" dt="2024-12-17T09:35:08.115" v="1091" actId="47"/>
        <pc:sldMkLst>
          <pc:docMk/>
          <pc:sldMk cId="288350500" sldId="341"/>
        </pc:sldMkLst>
      </pc:sldChg>
      <pc:sldChg chg="addSp delSp modSp add mod modClrScheme chgLayout">
        <pc:chgData name="HsiangYi Tsai" userId="4bc82f7b642dae7a" providerId="LiveId" clId="{1DFA846C-8AAA-47F6-8D1E-4500EAC7E13B}" dt="2024-12-18T17:32:32.306" v="4993" actId="20577"/>
        <pc:sldMkLst>
          <pc:docMk/>
          <pc:sldMk cId="662088032" sldId="342"/>
        </pc:sldMkLst>
        <pc:spChg chg="add mod topLvl">
          <ac:chgData name="HsiangYi Tsai" userId="4bc82f7b642dae7a" providerId="LiveId" clId="{1DFA846C-8AAA-47F6-8D1E-4500EAC7E13B}" dt="2024-12-17T09:09:49.398" v="962" actId="164"/>
          <ac:spMkLst>
            <pc:docMk/>
            <pc:sldMk cId="662088032" sldId="342"/>
            <ac:spMk id="10" creationId="{3741B5DC-089E-54D5-BF56-4311C8037757}"/>
          </ac:spMkLst>
        </pc:spChg>
        <pc:spChg chg="add mod">
          <ac:chgData name="HsiangYi Tsai" userId="4bc82f7b642dae7a" providerId="LiveId" clId="{1DFA846C-8AAA-47F6-8D1E-4500EAC7E13B}" dt="2024-12-17T10:08:50.685" v="1506" actId="1076"/>
          <ac:spMkLst>
            <pc:docMk/>
            <pc:sldMk cId="662088032" sldId="342"/>
            <ac:spMk id="11" creationId="{5351409C-23DB-1C42-01AA-10C0CAE6AE13}"/>
          </ac:spMkLst>
        </pc:spChg>
        <pc:spChg chg="add mod ord">
          <ac:chgData name="HsiangYi Tsai" userId="4bc82f7b642dae7a" providerId="LiveId" clId="{1DFA846C-8AAA-47F6-8D1E-4500EAC7E13B}" dt="2024-12-18T10:44:54.661" v="4655" actId="20577"/>
          <ac:spMkLst>
            <pc:docMk/>
            <pc:sldMk cId="662088032" sldId="342"/>
            <ac:spMk id="12" creationId="{822ADC66-7858-BB6B-E9F6-B4A8E4AA47B7}"/>
          </ac:spMkLst>
        </pc:spChg>
        <pc:spChg chg="add mod topLvl">
          <ac:chgData name="HsiangYi Tsai" userId="4bc82f7b642dae7a" providerId="LiveId" clId="{1DFA846C-8AAA-47F6-8D1E-4500EAC7E13B}" dt="2024-12-17T09:09:49.398" v="962" actId="164"/>
          <ac:spMkLst>
            <pc:docMk/>
            <pc:sldMk cId="662088032" sldId="342"/>
            <ac:spMk id="13" creationId="{7CBCBBC5-73E1-9AAA-B006-8299F5EA57FD}"/>
          </ac:spMkLst>
        </pc:spChg>
        <pc:spChg chg="add mod">
          <ac:chgData name="HsiangYi Tsai" userId="4bc82f7b642dae7a" providerId="LiveId" clId="{1DFA846C-8AAA-47F6-8D1E-4500EAC7E13B}" dt="2024-12-17T10:08:53.836" v="1507" actId="1076"/>
          <ac:spMkLst>
            <pc:docMk/>
            <pc:sldMk cId="662088032" sldId="342"/>
            <ac:spMk id="14" creationId="{51B247C9-495C-BC71-FAC2-C40F2A90D0CA}"/>
          </ac:spMkLst>
        </pc:spChg>
        <pc:spChg chg="add mod topLvl">
          <ac:chgData name="HsiangYi Tsai" userId="4bc82f7b642dae7a" providerId="LiveId" clId="{1DFA846C-8AAA-47F6-8D1E-4500EAC7E13B}" dt="2024-12-17T09:09:49.398" v="962" actId="164"/>
          <ac:spMkLst>
            <pc:docMk/>
            <pc:sldMk cId="662088032" sldId="342"/>
            <ac:spMk id="15" creationId="{EC85716C-DD1B-2478-0A1F-75FC6D2BBFE7}"/>
          </ac:spMkLst>
        </pc:spChg>
        <pc:spChg chg="add mod">
          <ac:chgData name="HsiangYi Tsai" userId="4bc82f7b642dae7a" providerId="LiveId" clId="{1DFA846C-8AAA-47F6-8D1E-4500EAC7E13B}" dt="2024-12-17T09:33:33.077" v="1086" actId="14100"/>
          <ac:spMkLst>
            <pc:docMk/>
            <pc:sldMk cId="662088032" sldId="342"/>
            <ac:spMk id="16" creationId="{15265277-8EC3-6555-9622-B7D975CBFFB4}"/>
          </ac:spMkLst>
        </pc:spChg>
        <pc:spChg chg="add mod ord">
          <ac:chgData name="HsiangYi Tsai" userId="4bc82f7b642dae7a" providerId="LiveId" clId="{1DFA846C-8AAA-47F6-8D1E-4500EAC7E13B}" dt="2024-12-18T17:32:32.306" v="4993" actId="20577"/>
          <ac:spMkLst>
            <pc:docMk/>
            <pc:sldMk cId="662088032" sldId="342"/>
            <ac:spMk id="21" creationId="{238C8CD2-7013-5B0B-767E-D37650F13FC4}"/>
          </ac:spMkLst>
        </pc:spChg>
        <pc:grpChg chg="add mod">
          <ac:chgData name="HsiangYi Tsai" userId="4bc82f7b642dae7a" providerId="LiveId" clId="{1DFA846C-8AAA-47F6-8D1E-4500EAC7E13B}" dt="2024-12-17T09:31:53.207" v="1078" actId="1036"/>
          <ac:grpSpMkLst>
            <pc:docMk/>
            <pc:sldMk cId="662088032" sldId="342"/>
            <ac:grpSpMk id="22" creationId="{4CE19C85-90AE-CF1B-8D94-F224E88800C4}"/>
          </ac:grpSpMkLst>
        </pc:grpChg>
        <pc:picChg chg="add mod ord topLvl modCrop">
          <ac:chgData name="HsiangYi Tsai" userId="4bc82f7b642dae7a" providerId="LiveId" clId="{1DFA846C-8AAA-47F6-8D1E-4500EAC7E13B}" dt="2024-12-17T09:09:49.398" v="962" actId="164"/>
          <ac:picMkLst>
            <pc:docMk/>
            <pc:sldMk cId="662088032" sldId="342"/>
            <ac:picMk id="19" creationId="{D6724A44-11CB-E0C1-041E-3A7CA2EBE8BC}"/>
          </ac:picMkLst>
        </pc:picChg>
      </pc:sldChg>
      <pc:sldChg chg="addSp delSp modSp add mod ord">
        <pc:chgData name="HsiangYi Tsai" userId="4bc82f7b642dae7a" providerId="LiveId" clId="{1DFA846C-8AAA-47F6-8D1E-4500EAC7E13B}" dt="2024-12-17T15:54:05.958" v="4150" actId="20577"/>
        <pc:sldMkLst>
          <pc:docMk/>
          <pc:sldMk cId="105758620" sldId="343"/>
        </pc:sldMkLst>
        <pc:spChg chg="mod">
          <ac:chgData name="HsiangYi Tsai" userId="4bc82f7b642dae7a" providerId="LiveId" clId="{1DFA846C-8AAA-47F6-8D1E-4500EAC7E13B}" dt="2024-12-17T10:00:27.921" v="1478" actId="20577"/>
          <ac:spMkLst>
            <pc:docMk/>
            <pc:sldMk cId="105758620" sldId="343"/>
            <ac:spMk id="4" creationId="{415E4585-3AFC-908C-6170-9F9EB808A5C9}"/>
          </ac:spMkLst>
        </pc:spChg>
        <pc:spChg chg="mod ord">
          <ac:chgData name="HsiangYi Tsai" userId="4bc82f7b642dae7a" providerId="LiveId" clId="{1DFA846C-8AAA-47F6-8D1E-4500EAC7E13B}" dt="2024-12-17T15:54:05.958" v="4150" actId="20577"/>
          <ac:spMkLst>
            <pc:docMk/>
            <pc:sldMk cId="105758620" sldId="343"/>
            <ac:spMk id="5" creationId="{A03355B9-770E-1989-AC79-3C70D9421258}"/>
          </ac:spMkLst>
        </pc:spChg>
        <pc:picChg chg="add mod ord topLvl modCrop">
          <ac:chgData name="HsiangYi Tsai" userId="4bc82f7b642dae7a" providerId="LiveId" clId="{1DFA846C-8AAA-47F6-8D1E-4500EAC7E13B}" dt="2024-12-17T14:01:31.520" v="4134" actId="1076"/>
          <ac:picMkLst>
            <pc:docMk/>
            <pc:sldMk cId="105758620" sldId="343"/>
            <ac:picMk id="9" creationId="{76F19AF6-4888-2C72-8B92-092FA551F95C}"/>
          </ac:picMkLst>
        </pc:picChg>
      </pc:sldChg>
      <pc:sldChg chg="addSp delSp modSp add mod">
        <pc:chgData name="HsiangYi Tsai" userId="4bc82f7b642dae7a" providerId="LiveId" clId="{1DFA846C-8AAA-47F6-8D1E-4500EAC7E13B}" dt="2024-12-17T15:54:10.196" v="4151" actId="20577"/>
        <pc:sldMkLst>
          <pc:docMk/>
          <pc:sldMk cId="2720522621" sldId="344"/>
        </pc:sldMkLst>
        <pc:spChg chg="mod">
          <ac:chgData name="HsiangYi Tsai" userId="4bc82f7b642dae7a" providerId="LiveId" clId="{1DFA846C-8AAA-47F6-8D1E-4500EAC7E13B}" dt="2024-12-17T10:00:24.978" v="1477" actId="20577"/>
          <ac:spMkLst>
            <pc:docMk/>
            <pc:sldMk cId="2720522621" sldId="344"/>
            <ac:spMk id="4" creationId="{39BA5D98-B8D6-3ADD-A1A2-7D73D7FDAFE6}"/>
          </ac:spMkLst>
        </pc:spChg>
        <pc:spChg chg="mod">
          <ac:chgData name="HsiangYi Tsai" userId="4bc82f7b642dae7a" providerId="LiveId" clId="{1DFA846C-8AAA-47F6-8D1E-4500EAC7E13B}" dt="2024-12-17T15:54:10.196" v="4151" actId="20577"/>
          <ac:spMkLst>
            <pc:docMk/>
            <pc:sldMk cId="2720522621" sldId="344"/>
            <ac:spMk id="5" creationId="{F44C9D4B-DDB9-38CA-FF46-4502C29FAD3F}"/>
          </ac:spMkLst>
        </pc:spChg>
        <pc:picChg chg="add del mod ord modCrop">
          <ac:chgData name="HsiangYi Tsai" userId="4bc82f7b642dae7a" providerId="LiveId" clId="{1DFA846C-8AAA-47F6-8D1E-4500EAC7E13B}" dt="2024-12-17T14:01:57.157" v="4142" actId="14100"/>
          <ac:picMkLst>
            <pc:docMk/>
            <pc:sldMk cId="2720522621" sldId="344"/>
            <ac:picMk id="13" creationId="{B070E7D5-6C5B-CABA-3EC7-4D1460C72EAB}"/>
          </ac:picMkLst>
        </pc:picChg>
      </pc:sldChg>
      <pc:sldChg chg="modSp add mod ord">
        <pc:chgData name="HsiangYi Tsai" userId="4bc82f7b642dae7a" providerId="LiveId" clId="{1DFA846C-8AAA-47F6-8D1E-4500EAC7E13B}" dt="2024-12-17T17:05:49.784" v="4379" actId="20577"/>
        <pc:sldMkLst>
          <pc:docMk/>
          <pc:sldMk cId="401420590" sldId="345"/>
        </pc:sldMkLst>
        <pc:spChg chg="mod">
          <ac:chgData name="HsiangYi Tsai" userId="4bc82f7b642dae7a" providerId="LiveId" clId="{1DFA846C-8AAA-47F6-8D1E-4500EAC7E13B}" dt="2024-12-17T17:05:05.180" v="4362" actId="20577"/>
          <ac:spMkLst>
            <pc:docMk/>
            <pc:sldMk cId="401420590" sldId="345"/>
            <ac:spMk id="4" creationId="{65B732AB-B7B6-270D-DE46-FB7AD08E2CFB}"/>
          </ac:spMkLst>
        </pc:spChg>
        <pc:spChg chg="mod">
          <ac:chgData name="HsiangYi Tsai" userId="4bc82f7b642dae7a" providerId="LiveId" clId="{1DFA846C-8AAA-47F6-8D1E-4500EAC7E13B}" dt="2024-12-17T17:05:49.784" v="4379" actId="20577"/>
          <ac:spMkLst>
            <pc:docMk/>
            <pc:sldMk cId="401420590" sldId="345"/>
            <ac:spMk id="5" creationId="{47FE668E-839D-7090-ADA0-5462AF4400FF}"/>
          </ac:spMkLst>
        </pc:spChg>
        <pc:picChg chg="mod">
          <ac:chgData name="HsiangYi Tsai" userId="4bc82f7b642dae7a" providerId="LiveId" clId="{1DFA846C-8AAA-47F6-8D1E-4500EAC7E13B}" dt="2024-12-17T10:06:48.535" v="1485" actId="14826"/>
          <ac:picMkLst>
            <pc:docMk/>
            <pc:sldMk cId="401420590" sldId="345"/>
            <ac:picMk id="10" creationId="{5FC4D0B0-816C-974D-00DE-B2F3A5957620}"/>
          </ac:picMkLst>
        </pc:picChg>
        <pc:picChg chg="mod">
          <ac:chgData name="HsiangYi Tsai" userId="4bc82f7b642dae7a" providerId="LiveId" clId="{1DFA846C-8AAA-47F6-8D1E-4500EAC7E13B}" dt="2024-12-17T10:06:32.628" v="1484" actId="14826"/>
          <ac:picMkLst>
            <pc:docMk/>
            <pc:sldMk cId="401420590" sldId="345"/>
            <ac:picMk id="12" creationId="{460B9201-6BD9-E6C5-F23D-A857F28DC312}"/>
          </ac:picMkLst>
        </pc:picChg>
      </pc:sldChg>
      <pc:sldChg chg="addSp delSp modSp add del mod modClrScheme modAnim chgLayout">
        <pc:chgData name="HsiangYi Tsai" userId="4bc82f7b642dae7a" providerId="LiveId" clId="{1DFA846C-8AAA-47F6-8D1E-4500EAC7E13B}" dt="2024-12-17T16:12:17.692" v="4153" actId="47"/>
        <pc:sldMkLst>
          <pc:docMk/>
          <pc:sldMk cId="1617691993" sldId="346"/>
        </pc:sldMkLst>
      </pc:sldChg>
      <pc:sldChg chg="modSp add mod">
        <pc:chgData name="HsiangYi Tsai" userId="4bc82f7b642dae7a" providerId="LiveId" clId="{1DFA846C-8AAA-47F6-8D1E-4500EAC7E13B}" dt="2024-12-18T05:33:44.427" v="4652" actId="113"/>
        <pc:sldMkLst>
          <pc:docMk/>
          <pc:sldMk cId="3428934820" sldId="347"/>
        </pc:sldMkLst>
        <pc:spChg chg="mod">
          <ac:chgData name="HsiangYi Tsai" userId="4bc82f7b642dae7a" providerId="LiveId" clId="{1DFA846C-8AAA-47F6-8D1E-4500EAC7E13B}" dt="2024-12-17T12:25:25.679" v="2467" actId="20577"/>
          <ac:spMkLst>
            <pc:docMk/>
            <pc:sldMk cId="3428934820" sldId="347"/>
            <ac:spMk id="4" creationId="{9D952890-2DA9-6130-318B-60FB8926CDCF}"/>
          </ac:spMkLst>
        </pc:spChg>
        <pc:spChg chg="mod">
          <ac:chgData name="HsiangYi Tsai" userId="4bc82f7b642dae7a" providerId="LiveId" clId="{1DFA846C-8AAA-47F6-8D1E-4500EAC7E13B}" dt="2024-12-18T05:33:44.427" v="4652" actId="113"/>
          <ac:spMkLst>
            <pc:docMk/>
            <pc:sldMk cId="3428934820" sldId="347"/>
            <ac:spMk id="11" creationId="{7C8470EF-FA0A-CA9A-8479-08713E1F6728}"/>
          </ac:spMkLst>
        </pc:spChg>
      </pc:sldChg>
      <pc:sldChg chg="addSp delSp modSp add mod">
        <pc:chgData name="HsiangYi Tsai" userId="4bc82f7b642dae7a" providerId="LiveId" clId="{1DFA846C-8AAA-47F6-8D1E-4500EAC7E13B}" dt="2024-12-17T17:05:16.752" v="4368" actId="20577"/>
        <pc:sldMkLst>
          <pc:docMk/>
          <pc:sldMk cId="3069253338" sldId="348"/>
        </pc:sldMkLst>
        <pc:spChg chg="mod">
          <ac:chgData name="HsiangYi Tsai" userId="4bc82f7b642dae7a" providerId="LiveId" clId="{1DFA846C-8AAA-47F6-8D1E-4500EAC7E13B}" dt="2024-12-17T17:05:16.752" v="4368" actId="20577"/>
          <ac:spMkLst>
            <pc:docMk/>
            <pc:sldMk cId="3069253338" sldId="348"/>
            <ac:spMk id="4" creationId="{0B75E843-17F3-C971-A91B-AC842540CCBB}"/>
          </ac:spMkLst>
        </pc:spChg>
        <pc:spChg chg="mod">
          <ac:chgData name="HsiangYi Tsai" userId="4bc82f7b642dae7a" providerId="LiveId" clId="{1DFA846C-8AAA-47F6-8D1E-4500EAC7E13B}" dt="2024-12-17T16:54:04.330" v="4253" actId="20577"/>
          <ac:spMkLst>
            <pc:docMk/>
            <pc:sldMk cId="3069253338" sldId="348"/>
            <ac:spMk id="5" creationId="{703FD9D5-B189-2DDC-324F-0FB86A8D0D6A}"/>
          </ac:spMkLst>
        </pc:spChg>
        <pc:picChg chg="add mod">
          <ac:chgData name="HsiangYi Tsai" userId="4bc82f7b642dae7a" providerId="LiveId" clId="{1DFA846C-8AAA-47F6-8D1E-4500EAC7E13B}" dt="2024-12-17T16:54:56.633" v="4267" actId="1036"/>
          <ac:picMkLst>
            <pc:docMk/>
            <pc:sldMk cId="3069253338" sldId="348"/>
            <ac:picMk id="3" creationId="{F2F8C0D6-687A-EFD7-0E30-F8BC2B1EC86F}"/>
          </ac:picMkLst>
        </pc:picChg>
      </pc:sldChg>
      <pc:sldChg chg="add del">
        <pc:chgData name="HsiangYi Tsai" userId="4bc82f7b642dae7a" providerId="LiveId" clId="{1DFA846C-8AAA-47F6-8D1E-4500EAC7E13B}" dt="2024-12-17T14:03:07.003" v="4144" actId="47"/>
        <pc:sldMkLst>
          <pc:docMk/>
          <pc:sldMk cId="3796833237" sldId="348"/>
        </pc:sldMkLst>
      </pc:sldChg>
      <pc:sldChg chg="addSp delSp modSp add mod">
        <pc:chgData name="HsiangYi Tsai" userId="4bc82f7b642dae7a" providerId="LiveId" clId="{1DFA846C-8AAA-47F6-8D1E-4500EAC7E13B}" dt="2024-12-17T17:05:14.779" v="4367" actId="20577"/>
        <pc:sldMkLst>
          <pc:docMk/>
          <pc:sldMk cId="2073883882" sldId="349"/>
        </pc:sldMkLst>
        <pc:spChg chg="mod">
          <ac:chgData name="HsiangYi Tsai" userId="4bc82f7b642dae7a" providerId="LiveId" clId="{1DFA846C-8AAA-47F6-8D1E-4500EAC7E13B}" dt="2024-12-17T17:05:14.779" v="4367" actId="20577"/>
          <ac:spMkLst>
            <pc:docMk/>
            <pc:sldMk cId="2073883882" sldId="349"/>
            <ac:spMk id="4" creationId="{5B8C8750-DBF7-CBCD-14D3-3CEB08F8CFFB}"/>
          </ac:spMkLst>
        </pc:spChg>
        <pc:spChg chg="mod">
          <ac:chgData name="HsiangYi Tsai" userId="4bc82f7b642dae7a" providerId="LiveId" clId="{1DFA846C-8AAA-47F6-8D1E-4500EAC7E13B}" dt="2024-12-17T16:51:01.213" v="4217"/>
          <ac:spMkLst>
            <pc:docMk/>
            <pc:sldMk cId="2073883882" sldId="349"/>
            <ac:spMk id="5" creationId="{7F218E01-E987-29A9-FE47-C2C8959DE501}"/>
          </ac:spMkLst>
        </pc:spChg>
        <pc:picChg chg="add mod">
          <ac:chgData name="HsiangYi Tsai" userId="4bc82f7b642dae7a" providerId="LiveId" clId="{1DFA846C-8AAA-47F6-8D1E-4500EAC7E13B}" dt="2024-12-17T16:55:00.809" v="4275" actId="1036"/>
          <ac:picMkLst>
            <pc:docMk/>
            <pc:sldMk cId="2073883882" sldId="349"/>
            <ac:picMk id="6" creationId="{0C4D3317-0FEF-8E79-CEAC-50E3F9CF75A2}"/>
          </ac:picMkLst>
        </pc:picChg>
      </pc:sldChg>
      <pc:sldChg chg="modSp add mod">
        <pc:chgData name="HsiangYi Tsai" userId="4bc82f7b642dae7a" providerId="LiveId" clId="{1DFA846C-8AAA-47F6-8D1E-4500EAC7E13B}" dt="2024-12-17T17:05:12.658" v="4366" actId="20577"/>
        <pc:sldMkLst>
          <pc:docMk/>
          <pc:sldMk cId="130889564" sldId="350"/>
        </pc:sldMkLst>
        <pc:spChg chg="mod">
          <ac:chgData name="HsiangYi Tsai" userId="4bc82f7b642dae7a" providerId="LiveId" clId="{1DFA846C-8AAA-47F6-8D1E-4500EAC7E13B}" dt="2024-12-17T17:05:12.658" v="4366" actId="20577"/>
          <ac:spMkLst>
            <pc:docMk/>
            <pc:sldMk cId="130889564" sldId="350"/>
            <ac:spMk id="4" creationId="{B2383F25-9BBE-88CD-5745-5060727EB40C}"/>
          </ac:spMkLst>
        </pc:spChg>
        <pc:spChg chg="mod">
          <ac:chgData name="HsiangYi Tsai" userId="4bc82f7b642dae7a" providerId="LiveId" clId="{1DFA846C-8AAA-47F6-8D1E-4500EAC7E13B}" dt="2024-12-17T16:52:34.522" v="4231"/>
          <ac:spMkLst>
            <pc:docMk/>
            <pc:sldMk cId="130889564" sldId="350"/>
            <ac:spMk id="5" creationId="{1E3F2AB2-8811-6047-58C4-8FA17AE255E7}"/>
          </ac:spMkLst>
        </pc:spChg>
        <pc:picChg chg="mod">
          <ac:chgData name="HsiangYi Tsai" userId="4bc82f7b642dae7a" providerId="LiveId" clId="{1DFA846C-8AAA-47F6-8D1E-4500EAC7E13B}" dt="2024-12-17T16:55:03.861" v="4283" actId="1036"/>
          <ac:picMkLst>
            <pc:docMk/>
            <pc:sldMk cId="130889564" sldId="350"/>
            <ac:picMk id="6" creationId="{2200102B-05BC-46BE-C1A1-9E736E0149EA}"/>
          </ac:picMkLst>
        </pc:picChg>
      </pc:sldChg>
      <pc:sldChg chg="modSp add mod">
        <pc:chgData name="HsiangYi Tsai" userId="4bc82f7b642dae7a" providerId="LiveId" clId="{1DFA846C-8AAA-47F6-8D1E-4500EAC7E13B}" dt="2024-12-17T17:05:10.850" v="4365" actId="20577"/>
        <pc:sldMkLst>
          <pc:docMk/>
          <pc:sldMk cId="3476557105" sldId="351"/>
        </pc:sldMkLst>
        <pc:spChg chg="mod">
          <ac:chgData name="HsiangYi Tsai" userId="4bc82f7b642dae7a" providerId="LiveId" clId="{1DFA846C-8AAA-47F6-8D1E-4500EAC7E13B}" dt="2024-12-17T17:05:10.850" v="4365" actId="20577"/>
          <ac:spMkLst>
            <pc:docMk/>
            <pc:sldMk cId="3476557105" sldId="351"/>
            <ac:spMk id="4" creationId="{2FF3D850-8CCC-0A8C-C83A-5C6516F26C81}"/>
          </ac:spMkLst>
        </pc:spChg>
        <pc:spChg chg="mod">
          <ac:chgData name="HsiangYi Tsai" userId="4bc82f7b642dae7a" providerId="LiveId" clId="{1DFA846C-8AAA-47F6-8D1E-4500EAC7E13B}" dt="2024-12-17T16:53:06.094" v="4236"/>
          <ac:spMkLst>
            <pc:docMk/>
            <pc:sldMk cId="3476557105" sldId="351"/>
            <ac:spMk id="5" creationId="{B59831D6-9913-B3D1-0BA7-28237E4FFD51}"/>
          </ac:spMkLst>
        </pc:spChg>
        <pc:picChg chg="mod">
          <ac:chgData name="HsiangYi Tsai" userId="4bc82f7b642dae7a" providerId="LiveId" clId="{1DFA846C-8AAA-47F6-8D1E-4500EAC7E13B}" dt="2024-12-17T16:55:06.194" v="4291" actId="1036"/>
          <ac:picMkLst>
            <pc:docMk/>
            <pc:sldMk cId="3476557105" sldId="351"/>
            <ac:picMk id="6" creationId="{51B29D81-146A-31F0-5408-E71057EA0C9A}"/>
          </ac:picMkLst>
        </pc:picChg>
      </pc:sldChg>
      <pc:sldChg chg="modSp add mod">
        <pc:chgData name="HsiangYi Tsai" userId="4bc82f7b642dae7a" providerId="LiveId" clId="{1DFA846C-8AAA-47F6-8D1E-4500EAC7E13B}" dt="2024-12-17T17:05:08.930" v="4364" actId="20577"/>
        <pc:sldMkLst>
          <pc:docMk/>
          <pc:sldMk cId="4128401190" sldId="352"/>
        </pc:sldMkLst>
        <pc:spChg chg="mod">
          <ac:chgData name="HsiangYi Tsai" userId="4bc82f7b642dae7a" providerId="LiveId" clId="{1DFA846C-8AAA-47F6-8D1E-4500EAC7E13B}" dt="2024-12-17T17:05:08.930" v="4364" actId="20577"/>
          <ac:spMkLst>
            <pc:docMk/>
            <pc:sldMk cId="4128401190" sldId="352"/>
            <ac:spMk id="4" creationId="{4CAC633A-E708-AA3F-2025-6E9DF982AAF1}"/>
          </ac:spMkLst>
        </pc:spChg>
        <pc:spChg chg="mod">
          <ac:chgData name="HsiangYi Tsai" userId="4bc82f7b642dae7a" providerId="LiveId" clId="{1DFA846C-8AAA-47F6-8D1E-4500EAC7E13B}" dt="2024-12-17T16:53:24.492" v="4240"/>
          <ac:spMkLst>
            <pc:docMk/>
            <pc:sldMk cId="4128401190" sldId="352"/>
            <ac:spMk id="5" creationId="{9C4E0C7B-8EEC-0C11-26A8-210FC6106D9A}"/>
          </ac:spMkLst>
        </pc:spChg>
        <pc:picChg chg="mod">
          <ac:chgData name="HsiangYi Tsai" userId="4bc82f7b642dae7a" providerId="LiveId" clId="{1DFA846C-8AAA-47F6-8D1E-4500EAC7E13B}" dt="2024-12-17T16:55:08.444" v="4299" actId="1036"/>
          <ac:picMkLst>
            <pc:docMk/>
            <pc:sldMk cId="4128401190" sldId="352"/>
            <ac:picMk id="6" creationId="{E014544E-93C5-B2A8-DA41-52F16C3876C1}"/>
          </ac:picMkLst>
        </pc:picChg>
      </pc:sldChg>
      <pc:sldChg chg="modSp add mod">
        <pc:chgData name="HsiangYi Tsai" userId="4bc82f7b642dae7a" providerId="LiveId" clId="{1DFA846C-8AAA-47F6-8D1E-4500EAC7E13B}" dt="2024-12-17T17:05:06.890" v="4363" actId="20577"/>
        <pc:sldMkLst>
          <pc:docMk/>
          <pc:sldMk cId="231644751" sldId="353"/>
        </pc:sldMkLst>
        <pc:spChg chg="mod">
          <ac:chgData name="HsiangYi Tsai" userId="4bc82f7b642dae7a" providerId="LiveId" clId="{1DFA846C-8AAA-47F6-8D1E-4500EAC7E13B}" dt="2024-12-17T17:05:06.890" v="4363" actId="20577"/>
          <ac:spMkLst>
            <pc:docMk/>
            <pc:sldMk cId="231644751" sldId="353"/>
            <ac:spMk id="4" creationId="{7A5A2A9B-6449-1123-4486-6C48F866ACCC}"/>
          </ac:spMkLst>
        </pc:spChg>
        <pc:spChg chg="mod">
          <ac:chgData name="HsiangYi Tsai" userId="4bc82f7b642dae7a" providerId="LiveId" clId="{1DFA846C-8AAA-47F6-8D1E-4500EAC7E13B}" dt="2024-12-17T16:53:36.782" v="4242"/>
          <ac:spMkLst>
            <pc:docMk/>
            <pc:sldMk cId="231644751" sldId="353"/>
            <ac:spMk id="5" creationId="{555F2163-5443-4FB9-8B43-D25D90DC4677}"/>
          </ac:spMkLst>
        </pc:spChg>
        <pc:picChg chg="mod">
          <ac:chgData name="HsiangYi Tsai" userId="4bc82f7b642dae7a" providerId="LiveId" clId="{1DFA846C-8AAA-47F6-8D1E-4500EAC7E13B}" dt="2024-12-17T16:55:11.723" v="4307" actId="1036"/>
          <ac:picMkLst>
            <pc:docMk/>
            <pc:sldMk cId="231644751" sldId="353"/>
            <ac:picMk id="6" creationId="{ED2B22D2-3058-3117-EBAB-E675FF5CBCC2}"/>
          </ac:picMkLst>
        </pc:picChg>
      </pc:sldChg>
      <pc:sldChg chg="modSp add mod">
        <pc:chgData name="HsiangYi Tsai" userId="4bc82f7b642dae7a" providerId="LiveId" clId="{1DFA846C-8AAA-47F6-8D1E-4500EAC7E13B}" dt="2024-12-19T12:35:45.503" v="5120" actId="20577"/>
        <pc:sldMkLst>
          <pc:docMk/>
          <pc:sldMk cId="4294953540" sldId="354"/>
        </pc:sldMkLst>
        <pc:spChg chg="mod">
          <ac:chgData name="HsiangYi Tsai" userId="4bc82f7b642dae7a" providerId="LiveId" clId="{1DFA846C-8AAA-47F6-8D1E-4500EAC7E13B}" dt="2024-12-19T12:35:45.503" v="5120" actId="20577"/>
          <ac:spMkLst>
            <pc:docMk/>
            <pc:sldMk cId="4294953540" sldId="354"/>
            <ac:spMk id="4" creationId="{9CB07487-4F99-D864-CC74-00D824860A14}"/>
          </ac:spMkLst>
        </pc:spChg>
        <pc:spChg chg="mod">
          <ac:chgData name="HsiangYi Tsai" userId="4bc82f7b642dae7a" providerId="LiveId" clId="{1DFA846C-8AAA-47F6-8D1E-4500EAC7E13B}" dt="2024-12-17T17:05:52.670" v="4380" actId="20577"/>
          <ac:spMkLst>
            <pc:docMk/>
            <pc:sldMk cId="4294953540" sldId="354"/>
            <ac:spMk id="5" creationId="{42965D41-9E9A-FC7F-3788-F720D8588C25}"/>
          </ac:spMkLst>
        </pc:spChg>
        <pc:picChg chg="mod">
          <ac:chgData name="HsiangYi Tsai" userId="4bc82f7b642dae7a" providerId="LiveId" clId="{1DFA846C-8AAA-47F6-8D1E-4500EAC7E13B}" dt="2024-12-17T17:04:54.057" v="4358" actId="14826"/>
          <ac:picMkLst>
            <pc:docMk/>
            <pc:sldMk cId="4294953540" sldId="354"/>
            <ac:picMk id="10" creationId="{EAA38771-8FA9-1D6C-8007-A4BFD4D4902E}"/>
          </ac:picMkLst>
        </pc:picChg>
        <pc:picChg chg="mod">
          <ac:chgData name="HsiangYi Tsai" userId="4bc82f7b642dae7a" providerId="LiveId" clId="{1DFA846C-8AAA-47F6-8D1E-4500EAC7E13B}" dt="2024-12-17T17:04:46.794" v="4357" actId="14826"/>
          <ac:picMkLst>
            <pc:docMk/>
            <pc:sldMk cId="4294953540" sldId="354"/>
            <ac:picMk id="12" creationId="{92E3E584-B798-934D-80E4-54D2DB62C362}"/>
          </ac:picMkLst>
        </pc:picChg>
      </pc:sldChg>
      <pc:sldChg chg="addSp delSp modSp add mod">
        <pc:chgData name="HsiangYi Tsai" userId="4bc82f7b642dae7a" providerId="LiveId" clId="{1DFA846C-8AAA-47F6-8D1E-4500EAC7E13B}" dt="2024-12-19T07:59:23.844" v="5108"/>
        <pc:sldMkLst>
          <pc:docMk/>
          <pc:sldMk cId="4076937195" sldId="355"/>
        </pc:sldMkLst>
        <pc:spChg chg="add del mod topLvl">
          <ac:chgData name="HsiangYi Tsai" userId="4bc82f7b642dae7a" providerId="LiveId" clId="{1DFA846C-8AAA-47F6-8D1E-4500EAC7E13B}" dt="2024-12-18T10:45:14.313" v="4667" actId="478"/>
          <ac:spMkLst>
            <pc:docMk/>
            <pc:sldMk cId="4076937195" sldId="355"/>
            <ac:spMk id="10" creationId="{C5E8D782-100B-EB8A-8595-5D13AC975EE0}"/>
          </ac:spMkLst>
        </pc:spChg>
        <pc:spChg chg="del">
          <ac:chgData name="HsiangYi Tsai" userId="4bc82f7b642dae7a" providerId="LiveId" clId="{1DFA846C-8AAA-47F6-8D1E-4500EAC7E13B}" dt="2024-12-18T10:45:03.551" v="4659" actId="478"/>
          <ac:spMkLst>
            <pc:docMk/>
            <pc:sldMk cId="4076937195" sldId="355"/>
            <ac:spMk id="11" creationId="{38C59D46-289D-3793-E647-42765BF9B8AD}"/>
          </ac:spMkLst>
        </pc:spChg>
        <pc:spChg chg="mod">
          <ac:chgData name="HsiangYi Tsai" userId="4bc82f7b642dae7a" providerId="LiveId" clId="{1DFA846C-8AAA-47F6-8D1E-4500EAC7E13B}" dt="2024-12-18T10:44:57.620" v="4657" actId="20577"/>
          <ac:spMkLst>
            <pc:docMk/>
            <pc:sldMk cId="4076937195" sldId="355"/>
            <ac:spMk id="12" creationId="{A95CE8AF-250E-55F4-258F-574229F77972}"/>
          </ac:spMkLst>
        </pc:spChg>
        <pc:spChg chg="add del mod topLvl">
          <ac:chgData name="HsiangYi Tsai" userId="4bc82f7b642dae7a" providerId="LiveId" clId="{1DFA846C-8AAA-47F6-8D1E-4500EAC7E13B}" dt="2024-12-18T10:45:15.871" v="4668" actId="478"/>
          <ac:spMkLst>
            <pc:docMk/>
            <pc:sldMk cId="4076937195" sldId="355"/>
            <ac:spMk id="13" creationId="{52456833-A402-F78E-86DC-118728BFC448}"/>
          </ac:spMkLst>
        </pc:spChg>
        <pc:spChg chg="del">
          <ac:chgData name="HsiangYi Tsai" userId="4bc82f7b642dae7a" providerId="LiveId" clId="{1DFA846C-8AAA-47F6-8D1E-4500EAC7E13B}" dt="2024-12-18T10:45:02.626" v="4658" actId="478"/>
          <ac:spMkLst>
            <pc:docMk/>
            <pc:sldMk cId="4076937195" sldId="355"/>
            <ac:spMk id="14" creationId="{8A0FBEAF-F9AE-9CA1-4FA3-D0FE0EFF882F}"/>
          </ac:spMkLst>
        </pc:spChg>
        <pc:spChg chg="add del mod topLvl">
          <ac:chgData name="HsiangYi Tsai" userId="4bc82f7b642dae7a" providerId="LiveId" clId="{1DFA846C-8AAA-47F6-8D1E-4500EAC7E13B}" dt="2024-12-18T10:45:13.281" v="4666" actId="478"/>
          <ac:spMkLst>
            <pc:docMk/>
            <pc:sldMk cId="4076937195" sldId="355"/>
            <ac:spMk id="15" creationId="{2449F842-724F-7E35-43BE-89F186741E9C}"/>
          </ac:spMkLst>
        </pc:spChg>
        <pc:spChg chg="del">
          <ac:chgData name="HsiangYi Tsai" userId="4bc82f7b642dae7a" providerId="LiveId" clId="{1DFA846C-8AAA-47F6-8D1E-4500EAC7E13B}" dt="2024-12-18T10:45:04.663" v="4660" actId="478"/>
          <ac:spMkLst>
            <pc:docMk/>
            <pc:sldMk cId="4076937195" sldId="355"/>
            <ac:spMk id="16" creationId="{8A3DFAF0-C0C9-4069-37DB-6BE863E26E4C}"/>
          </ac:spMkLst>
        </pc:spChg>
        <pc:spChg chg="mod">
          <ac:chgData name="HsiangYi Tsai" userId="4bc82f7b642dae7a" providerId="LiveId" clId="{1DFA846C-8AAA-47F6-8D1E-4500EAC7E13B}" dt="2024-12-18T17:32:31.647" v="4992" actId="20577"/>
          <ac:spMkLst>
            <pc:docMk/>
            <pc:sldMk cId="4076937195" sldId="355"/>
            <ac:spMk id="21" creationId="{A4F407A7-25B8-9CF6-3ADC-425692B14A99}"/>
          </ac:spMkLst>
        </pc:spChg>
        <pc:grpChg chg="add mod">
          <ac:chgData name="HsiangYi Tsai" userId="4bc82f7b642dae7a" providerId="LiveId" clId="{1DFA846C-8AAA-47F6-8D1E-4500EAC7E13B}" dt="2024-12-18T10:49:33.864" v="4717" actId="164"/>
          <ac:grpSpMkLst>
            <pc:docMk/>
            <pc:sldMk cId="4076937195" sldId="355"/>
            <ac:grpSpMk id="2" creationId="{034EB253-E58F-1D18-783D-88237DFB915D}"/>
          </ac:grpSpMkLst>
        </pc:grpChg>
        <pc:grpChg chg="add del">
          <ac:chgData name="HsiangYi Tsai" userId="4bc82f7b642dae7a" providerId="LiveId" clId="{1DFA846C-8AAA-47F6-8D1E-4500EAC7E13B}" dt="2024-12-18T10:45:09.316" v="4663" actId="165"/>
          <ac:grpSpMkLst>
            <pc:docMk/>
            <pc:sldMk cId="4076937195" sldId="355"/>
            <ac:grpSpMk id="22" creationId="{EABAD164-EB4A-BE87-EC19-3BD1D0132267}"/>
          </ac:grpSpMkLst>
        </pc:grpChg>
        <pc:picChg chg="add del mod topLvl">
          <ac:chgData name="HsiangYi Tsai" userId="4bc82f7b642dae7a" providerId="LiveId" clId="{1DFA846C-8AAA-47F6-8D1E-4500EAC7E13B}" dt="2024-12-19T07:59:20.313" v="5107"/>
          <ac:picMkLst>
            <pc:docMk/>
            <pc:sldMk cId="4076937195" sldId="355"/>
            <ac:picMk id="19" creationId="{BAF8479D-2347-6670-BBD7-C0802042AAD2}"/>
          </ac:picMkLst>
        </pc:picChg>
        <pc:picChg chg="add mod">
          <ac:chgData name="HsiangYi Tsai" userId="4bc82f7b642dae7a" providerId="LiveId" clId="{1DFA846C-8AAA-47F6-8D1E-4500EAC7E13B}" dt="2024-12-19T07:59:23.844" v="5108"/>
          <ac:picMkLst>
            <pc:docMk/>
            <pc:sldMk cId="4076937195" sldId="355"/>
            <ac:picMk id="1026" creationId="{062E8F55-AA68-99DF-414F-D793E5010016}"/>
          </ac:picMkLst>
        </pc:picChg>
      </pc:sldChg>
      <pc:sldChg chg="addSp delSp modSp new mod modClrScheme modShow chgLayout">
        <pc:chgData name="HsiangYi Tsai" userId="4bc82f7b642dae7a" providerId="LiveId" clId="{1DFA846C-8AAA-47F6-8D1E-4500EAC7E13B}" dt="2024-12-18T17:31:26.543" v="4959" actId="729"/>
        <pc:sldMkLst>
          <pc:docMk/>
          <pc:sldMk cId="1146271748" sldId="356"/>
        </pc:sldMkLst>
        <pc:spChg chg="del mod ord">
          <ac:chgData name="HsiangYi Tsai" userId="4bc82f7b642dae7a" providerId="LiveId" clId="{1DFA846C-8AAA-47F6-8D1E-4500EAC7E13B}" dt="2024-12-18T10:57:10.169" v="4719" actId="700"/>
          <ac:spMkLst>
            <pc:docMk/>
            <pc:sldMk cId="1146271748" sldId="356"/>
            <ac:spMk id="2" creationId="{3F03C0B8-D618-1567-B20A-0F603570E7E7}"/>
          </ac:spMkLst>
        </pc:spChg>
        <pc:spChg chg="add del mod ord">
          <ac:chgData name="HsiangYi Tsai" userId="4bc82f7b642dae7a" providerId="LiveId" clId="{1DFA846C-8AAA-47F6-8D1E-4500EAC7E13B}" dt="2024-12-18T10:57:13.060" v="4720" actId="478"/>
          <ac:spMkLst>
            <pc:docMk/>
            <pc:sldMk cId="1146271748" sldId="356"/>
            <ac:spMk id="3" creationId="{CA0F4B78-4913-AC22-0A25-BC5FDC67C877}"/>
          </ac:spMkLst>
        </pc:spChg>
        <pc:picChg chg="add mod">
          <ac:chgData name="HsiangYi Tsai" userId="4bc82f7b642dae7a" providerId="LiveId" clId="{1DFA846C-8AAA-47F6-8D1E-4500EAC7E13B}" dt="2024-12-18T10:58:17.004" v="4777" actId="1037"/>
          <ac:picMkLst>
            <pc:docMk/>
            <pc:sldMk cId="1146271748" sldId="356"/>
            <ac:picMk id="5" creationId="{1B8D8730-DE7F-829C-5FEA-6F6E25BD8CF4}"/>
          </ac:picMkLst>
        </pc:picChg>
        <pc:picChg chg="add mod">
          <ac:chgData name="HsiangYi Tsai" userId="4bc82f7b642dae7a" providerId="LiveId" clId="{1DFA846C-8AAA-47F6-8D1E-4500EAC7E13B}" dt="2024-12-18T10:58:17.657" v="4779" actId="1037"/>
          <ac:picMkLst>
            <pc:docMk/>
            <pc:sldMk cId="1146271748" sldId="356"/>
            <ac:picMk id="7" creationId="{049ECA4A-D097-D2AB-5C4B-9D795C2286D4}"/>
          </ac:picMkLst>
        </pc:picChg>
        <pc:picChg chg="add mod">
          <ac:chgData name="HsiangYi Tsai" userId="4bc82f7b642dae7a" providerId="LiveId" clId="{1DFA846C-8AAA-47F6-8D1E-4500EAC7E13B}" dt="2024-12-18T10:57:33.316" v="4749" actId="1076"/>
          <ac:picMkLst>
            <pc:docMk/>
            <pc:sldMk cId="1146271748" sldId="356"/>
            <ac:picMk id="9" creationId="{9EF8DE45-C32B-7F56-1B73-3FD822AD7459}"/>
          </ac:picMkLst>
        </pc:picChg>
        <pc:picChg chg="add mod">
          <ac:chgData name="HsiangYi Tsai" userId="4bc82f7b642dae7a" providerId="LiveId" clId="{1DFA846C-8AAA-47F6-8D1E-4500EAC7E13B}" dt="2024-12-18T10:58:14.519" v="4773" actId="1036"/>
          <ac:picMkLst>
            <pc:docMk/>
            <pc:sldMk cId="1146271748" sldId="356"/>
            <ac:picMk id="11" creationId="{9DED2F7D-0844-9F3C-F2F7-44BE533B0AB7}"/>
          </ac:picMkLst>
        </pc:picChg>
      </pc:sldChg>
      <pc:sldChg chg="modSp add mod modShow">
        <pc:chgData name="HsiangYi Tsai" userId="4bc82f7b642dae7a" providerId="LiveId" clId="{1DFA846C-8AAA-47F6-8D1E-4500EAC7E13B}" dt="2024-12-18T17:31:26.543" v="4959" actId="729"/>
        <pc:sldMkLst>
          <pc:docMk/>
          <pc:sldMk cId="1632697979" sldId="357"/>
        </pc:sldMkLst>
        <pc:picChg chg="mod">
          <ac:chgData name="HsiangYi Tsai" userId="4bc82f7b642dae7a" providerId="LiveId" clId="{1DFA846C-8AAA-47F6-8D1E-4500EAC7E13B}" dt="2024-12-18T11:01:04.355" v="4784" actId="14826"/>
          <ac:picMkLst>
            <pc:docMk/>
            <pc:sldMk cId="1632697979" sldId="357"/>
            <ac:picMk id="5" creationId="{E609439F-D2D5-AC16-E19F-E8D80B1E7A31}"/>
          </ac:picMkLst>
        </pc:picChg>
        <pc:picChg chg="mod">
          <ac:chgData name="HsiangYi Tsai" userId="4bc82f7b642dae7a" providerId="LiveId" clId="{1DFA846C-8AAA-47F6-8D1E-4500EAC7E13B}" dt="2024-12-18T11:00:47.383" v="4782" actId="14826"/>
          <ac:picMkLst>
            <pc:docMk/>
            <pc:sldMk cId="1632697979" sldId="357"/>
            <ac:picMk id="7" creationId="{1A1B600F-F452-1B91-0873-CF93415F26B1}"/>
          </ac:picMkLst>
        </pc:picChg>
        <pc:picChg chg="mod">
          <ac:chgData name="HsiangYi Tsai" userId="4bc82f7b642dae7a" providerId="LiveId" clId="{1DFA846C-8AAA-47F6-8D1E-4500EAC7E13B}" dt="2024-12-18T11:00:53.434" v="4783" actId="14826"/>
          <ac:picMkLst>
            <pc:docMk/>
            <pc:sldMk cId="1632697979" sldId="357"/>
            <ac:picMk id="9" creationId="{9AC2B55C-A7F8-CE0E-127D-1DC5B01B4828}"/>
          </ac:picMkLst>
        </pc:picChg>
        <pc:picChg chg="mod">
          <ac:chgData name="HsiangYi Tsai" userId="4bc82f7b642dae7a" providerId="LiveId" clId="{1DFA846C-8AAA-47F6-8D1E-4500EAC7E13B}" dt="2024-12-18T11:00:36.763" v="4781" actId="14826"/>
          <ac:picMkLst>
            <pc:docMk/>
            <pc:sldMk cId="1632697979" sldId="357"/>
            <ac:picMk id="11" creationId="{3686EBEB-D849-F39D-950B-EC0202A711F6}"/>
          </ac:picMkLst>
        </pc:picChg>
      </pc:sldChg>
      <pc:sldChg chg="modSp add mod modShow">
        <pc:chgData name="HsiangYi Tsai" userId="4bc82f7b642dae7a" providerId="LiveId" clId="{1DFA846C-8AAA-47F6-8D1E-4500EAC7E13B}" dt="2024-12-18T17:31:26.543" v="4959" actId="729"/>
        <pc:sldMkLst>
          <pc:docMk/>
          <pc:sldMk cId="956521405" sldId="358"/>
        </pc:sldMkLst>
        <pc:spChg chg="mod">
          <ac:chgData name="HsiangYi Tsai" userId="4bc82f7b642dae7a" providerId="LiveId" clId="{1DFA846C-8AAA-47F6-8D1E-4500EAC7E13B}" dt="2024-12-18T17:13:23.737" v="4925" actId="20577"/>
          <ac:spMkLst>
            <pc:docMk/>
            <pc:sldMk cId="956521405" sldId="358"/>
            <ac:spMk id="205" creationId="{DA336C67-8C32-8104-2817-09F9D9138C9E}"/>
          </ac:spMkLst>
        </pc:spChg>
      </pc:sldChg>
      <pc:sldChg chg="modSp add del mod">
        <pc:chgData name="HsiangYi Tsai" userId="4bc82f7b642dae7a" providerId="LiveId" clId="{1DFA846C-8AAA-47F6-8D1E-4500EAC7E13B}" dt="2024-12-18T17:31:18.116" v="4958" actId="47"/>
        <pc:sldMkLst>
          <pc:docMk/>
          <pc:sldMk cId="808355493" sldId="359"/>
        </pc:sldMkLst>
        <pc:spChg chg="mod">
          <ac:chgData name="HsiangYi Tsai" userId="4bc82f7b642dae7a" providerId="LiveId" clId="{1DFA846C-8AAA-47F6-8D1E-4500EAC7E13B}" dt="2024-12-18T17:29:11.489" v="4927" actId="20577"/>
          <ac:spMkLst>
            <pc:docMk/>
            <pc:sldMk cId="808355493" sldId="359"/>
            <ac:spMk id="4" creationId="{4A35B513-8DF8-4D4C-9A20-12DE28CFA2DC}"/>
          </ac:spMkLst>
        </pc:spChg>
        <pc:spChg chg="mod">
          <ac:chgData name="HsiangYi Tsai" userId="4bc82f7b642dae7a" providerId="LiveId" clId="{1DFA846C-8AAA-47F6-8D1E-4500EAC7E13B}" dt="2024-12-18T17:30:35.985" v="4947" actId="20577"/>
          <ac:spMkLst>
            <pc:docMk/>
            <pc:sldMk cId="808355493" sldId="359"/>
            <ac:spMk id="5" creationId="{DE4007C2-BAA3-3CD8-95C1-923C2DBECAB6}"/>
          </ac:spMkLst>
        </pc:spChg>
      </pc:sldChg>
      <pc:sldChg chg="delSp modSp add del mod modShow">
        <pc:chgData name="HsiangYi Tsai" userId="4bc82f7b642dae7a" providerId="LiveId" clId="{1DFA846C-8AAA-47F6-8D1E-4500EAC7E13B}" dt="2024-12-18T18:09:42.499" v="5063" actId="47"/>
        <pc:sldMkLst>
          <pc:docMk/>
          <pc:sldMk cId="2646111527" sldId="360"/>
        </pc:sldMkLst>
        <pc:spChg chg="mod topLvl">
          <ac:chgData name="HsiangYi Tsai" userId="4bc82f7b642dae7a" providerId="LiveId" clId="{1DFA846C-8AAA-47F6-8D1E-4500EAC7E13B}" dt="2024-12-18T17:29:47.620" v="4938" actId="165"/>
          <ac:spMkLst>
            <pc:docMk/>
            <pc:sldMk cId="2646111527" sldId="360"/>
            <ac:spMk id="10" creationId="{D9D8959E-6C84-7581-6D3A-2C3EE91FB6D1}"/>
          </ac:spMkLst>
        </pc:spChg>
        <pc:spChg chg="mod">
          <ac:chgData name="HsiangYi Tsai" userId="4bc82f7b642dae7a" providerId="LiveId" clId="{1DFA846C-8AAA-47F6-8D1E-4500EAC7E13B}" dt="2024-12-18T17:29:14.271" v="4928" actId="20577"/>
          <ac:spMkLst>
            <pc:docMk/>
            <pc:sldMk cId="2646111527" sldId="360"/>
            <ac:spMk id="12" creationId="{EA9E49EC-7CB9-982D-21AE-4F7F3C107183}"/>
          </ac:spMkLst>
        </pc:spChg>
        <pc:spChg chg="mod topLvl">
          <ac:chgData name="HsiangYi Tsai" userId="4bc82f7b642dae7a" providerId="LiveId" clId="{1DFA846C-8AAA-47F6-8D1E-4500EAC7E13B}" dt="2024-12-18T17:29:47.620" v="4938" actId="165"/>
          <ac:spMkLst>
            <pc:docMk/>
            <pc:sldMk cId="2646111527" sldId="360"/>
            <ac:spMk id="13" creationId="{72C9A12D-785C-D394-3D1C-00A3B7229789}"/>
          </ac:spMkLst>
        </pc:spChg>
        <pc:spChg chg="del mod topLvl">
          <ac:chgData name="HsiangYi Tsai" userId="4bc82f7b642dae7a" providerId="LiveId" clId="{1DFA846C-8AAA-47F6-8D1E-4500EAC7E13B}" dt="2024-12-18T17:29:50.626" v="4940" actId="478"/>
          <ac:spMkLst>
            <pc:docMk/>
            <pc:sldMk cId="2646111527" sldId="360"/>
            <ac:spMk id="15" creationId="{BBB3AAE4-3422-5FE0-4900-F70B44464818}"/>
          </ac:spMkLst>
        </pc:spChg>
        <pc:spChg chg="del">
          <ac:chgData name="HsiangYi Tsai" userId="4bc82f7b642dae7a" providerId="LiveId" clId="{1DFA846C-8AAA-47F6-8D1E-4500EAC7E13B}" dt="2024-12-18T17:29:49.033" v="4939" actId="478"/>
          <ac:spMkLst>
            <pc:docMk/>
            <pc:sldMk cId="2646111527" sldId="360"/>
            <ac:spMk id="16" creationId="{EADDCFD5-E365-40D5-100B-3D9A4D9A3DC5}"/>
          </ac:spMkLst>
        </pc:spChg>
        <pc:grpChg chg="del">
          <ac:chgData name="HsiangYi Tsai" userId="4bc82f7b642dae7a" providerId="LiveId" clId="{1DFA846C-8AAA-47F6-8D1E-4500EAC7E13B}" dt="2024-12-18T17:29:47.620" v="4938" actId="165"/>
          <ac:grpSpMkLst>
            <pc:docMk/>
            <pc:sldMk cId="2646111527" sldId="360"/>
            <ac:grpSpMk id="22" creationId="{ED924CF1-318C-299E-F726-3E43DA140093}"/>
          </ac:grpSpMkLst>
        </pc:grpChg>
        <pc:picChg chg="mod topLvl">
          <ac:chgData name="HsiangYi Tsai" userId="4bc82f7b642dae7a" providerId="LiveId" clId="{1DFA846C-8AAA-47F6-8D1E-4500EAC7E13B}" dt="2024-12-18T17:29:47.620" v="4938" actId="165"/>
          <ac:picMkLst>
            <pc:docMk/>
            <pc:sldMk cId="2646111527" sldId="360"/>
            <ac:picMk id="19" creationId="{2A0E8052-B96B-0F89-F590-F9EA6666226B}"/>
          </ac:picMkLst>
        </pc:picChg>
      </pc:sldChg>
      <pc:sldChg chg="add del mod modShow">
        <pc:chgData name="HsiangYi Tsai" userId="4bc82f7b642dae7a" providerId="LiveId" clId="{1DFA846C-8AAA-47F6-8D1E-4500EAC7E13B}" dt="2024-12-18T18:10:30.268" v="5074" actId="47"/>
        <pc:sldMkLst>
          <pc:docMk/>
          <pc:sldMk cId="2243985965" sldId="361"/>
        </pc:sldMkLst>
      </pc:sldChg>
      <pc:sldChg chg="delSp modSp add del mod ord modShow">
        <pc:chgData name="HsiangYi Tsai" userId="4bc82f7b642dae7a" providerId="LiveId" clId="{1DFA846C-8AAA-47F6-8D1E-4500EAC7E13B}" dt="2024-12-18T18:09:41.184" v="5062" actId="47"/>
        <pc:sldMkLst>
          <pc:docMk/>
          <pc:sldMk cId="687151219" sldId="362"/>
        </pc:sldMkLst>
        <pc:spChg chg="mod topLvl">
          <ac:chgData name="HsiangYi Tsai" userId="4bc82f7b642dae7a" providerId="LiveId" clId="{1DFA846C-8AAA-47F6-8D1E-4500EAC7E13B}" dt="2024-12-18T17:29:39.151" v="4933" actId="165"/>
          <ac:spMkLst>
            <pc:docMk/>
            <pc:sldMk cId="687151219" sldId="362"/>
            <ac:spMk id="10" creationId="{8CDCD68F-891E-C603-62CC-CA69ED5B9889}"/>
          </ac:spMkLst>
        </pc:spChg>
        <pc:spChg chg="del mod topLvl">
          <ac:chgData name="HsiangYi Tsai" userId="4bc82f7b642dae7a" providerId="LiveId" clId="{1DFA846C-8AAA-47F6-8D1E-4500EAC7E13B}" dt="2024-12-18T17:29:41.932" v="4935" actId="478"/>
          <ac:spMkLst>
            <pc:docMk/>
            <pc:sldMk cId="687151219" sldId="362"/>
            <ac:spMk id="13" creationId="{0FB754EB-0EB1-D14A-9A6C-0D0A6A7683FB}"/>
          </ac:spMkLst>
        </pc:spChg>
        <pc:spChg chg="del">
          <ac:chgData name="HsiangYi Tsai" userId="4bc82f7b642dae7a" providerId="LiveId" clId="{1DFA846C-8AAA-47F6-8D1E-4500EAC7E13B}" dt="2024-12-18T17:29:31.244" v="4931" actId="478"/>
          <ac:spMkLst>
            <pc:docMk/>
            <pc:sldMk cId="687151219" sldId="362"/>
            <ac:spMk id="14" creationId="{B1166407-A94D-1BC9-2C34-6276896E5DBE}"/>
          </ac:spMkLst>
        </pc:spChg>
        <pc:spChg chg="del mod topLvl">
          <ac:chgData name="HsiangYi Tsai" userId="4bc82f7b642dae7a" providerId="LiveId" clId="{1DFA846C-8AAA-47F6-8D1E-4500EAC7E13B}" dt="2024-12-18T17:29:40.580" v="4934" actId="478"/>
          <ac:spMkLst>
            <pc:docMk/>
            <pc:sldMk cId="687151219" sldId="362"/>
            <ac:spMk id="15" creationId="{75C2987E-1A6A-8A56-F69B-E95B85785A89}"/>
          </ac:spMkLst>
        </pc:spChg>
        <pc:spChg chg="del">
          <ac:chgData name="HsiangYi Tsai" userId="4bc82f7b642dae7a" providerId="LiveId" clId="{1DFA846C-8AAA-47F6-8D1E-4500EAC7E13B}" dt="2024-12-18T17:29:36.952" v="4932" actId="478"/>
          <ac:spMkLst>
            <pc:docMk/>
            <pc:sldMk cId="687151219" sldId="362"/>
            <ac:spMk id="16" creationId="{037C719E-EA17-7767-1056-75EB9FDC7D16}"/>
          </ac:spMkLst>
        </pc:spChg>
        <pc:grpChg chg="del">
          <ac:chgData name="HsiangYi Tsai" userId="4bc82f7b642dae7a" providerId="LiveId" clId="{1DFA846C-8AAA-47F6-8D1E-4500EAC7E13B}" dt="2024-12-18T17:29:39.151" v="4933" actId="165"/>
          <ac:grpSpMkLst>
            <pc:docMk/>
            <pc:sldMk cId="687151219" sldId="362"/>
            <ac:grpSpMk id="22" creationId="{877E515D-DF74-5E0F-5398-07A445062FCE}"/>
          </ac:grpSpMkLst>
        </pc:grpChg>
        <pc:picChg chg="mod topLvl">
          <ac:chgData name="HsiangYi Tsai" userId="4bc82f7b642dae7a" providerId="LiveId" clId="{1DFA846C-8AAA-47F6-8D1E-4500EAC7E13B}" dt="2024-12-18T17:29:39.151" v="4933" actId="165"/>
          <ac:picMkLst>
            <pc:docMk/>
            <pc:sldMk cId="687151219" sldId="362"/>
            <ac:picMk id="19" creationId="{9F3AF96F-DA45-7B2A-82F4-3A588FD5A374}"/>
          </ac:picMkLst>
        </pc:picChg>
      </pc:sldChg>
      <pc:sldChg chg="addSp delSp modSp add del mod modShow">
        <pc:chgData name="HsiangYi Tsai" userId="4bc82f7b642dae7a" providerId="LiveId" clId="{1DFA846C-8AAA-47F6-8D1E-4500EAC7E13B}" dt="2024-12-18T18:11:20.166" v="5076" actId="47"/>
        <pc:sldMkLst>
          <pc:docMk/>
          <pc:sldMk cId="1942927925" sldId="363"/>
        </pc:sldMkLst>
        <pc:spChg chg="add mod">
          <ac:chgData name="HsiangYi Tsai" userId="4bc82f7b642dae7a" providerId="LiveId" clId="{1DFA846C-8AAA-47F6-8D1E-4500EAC7E13B}" dt="2024-12-18T18:09:25.622" v="5059" actId="1076"/>
          <ac:spMkLst>
            <pc:docMk/>
            <pc:sldMk cId="1942927925" sldId="363"/>
            <ac:spMk id="2" creationId="{2A0CE448-28B8-E05E-32E5-F1BDB8F7792E}"/>
          </ac:spMkLst>
        </pc:spChg>
        <pc:spChg chg="add mod">
          <ac:chgData name="HsiangYi Tsai" userId="4bc82f7b642dae7a" providerId="LiveId" clId="{1DFA846C-8AAA-47F6-8D1E-4500EAC7E13B}" dt="2024-12-18T18:09:57.700" v="5068" actId="14100"/>
          <ac:spMkLst>
            <pc:docMk/>
            <pc:sldMk cId="1942927925" sldId="363"/>
            <ac:spMk id="3" creationId="{AAB78B67-C883-290F-9A64-938BF79672BD}"/>
          </ac:spMkLst>
        </pc:spChg>
        <pc:spChg chg="mod">
          <ac:chgData name="HsiangYi Tsai" userId="4bc82f7b642dae7a" providerId="LiveId" clId="{1DFA846C-8AAA-47F6-8D1E-4500EAC7E13B}" dt="2024-12-18T17:34:13.779" v="4994" actId="20577"/>
          <ac:spMkLst>
            <pc:docMk/>
            <pc:sldMk cId="1942927925" sldId="363"/>
            <ac:spMk id="4" creationId="{3B2A8F80-A2A2-56F8-FE4C-42542B30FB1D}"/>
          </ac:spMkLst>
        </pc:spChg>
        <pc:spChg chg="mod">
          <ac:chgData name="HsiangYi Tsai" userId="4bc82f7b642dae7a" providerId="LiveId" clId="{1DFA846C-8AAA-47F6-8D1E-4500EAC7E13B}" dt="2024-12-18T18:08:17.212" v="5038" actId="20577"/>
          <ac:spMkLst>
            <pc:docMk/>
            <pc:sldMk cId="1942927925" sldId="363"/>
            <ac:spMk id="5" creationId="{62A761BB-1BE1-C74C-DF3F-00561725B256}"/>
          </ac:spMkLst>
        </pc:spChg>
        <pc:spChg chg="add del mod">
          <ac:chgData name="HsiangYi Tsai" userId="4bc82f7b642dae7a" providerId="LiveId" clId="{1DFA846C-8AAA-47F6-8D1E-4500EAC7E13B}" dt="2024-12-18T18:09:07.378" v="5051" actId="478"/>
          <ac:spMkLst>
            <pc:docMk/>
            <pc:sldMk cId="1942927925" sldId="363"/>
            <ac:spMk id="6" creationId="{AE8CA0E2-403A-6054-53CA-71AC6D38D956}"/>
          </ac:spMkLst>
        </pc:spChg>
        <pc:spChg chg="add mod">
          <ac:chgData name="HsiangYi Tsai" userId="4bc82f7b642dae7a" providerId="LiveId" clId="{1DFA846C-8AAA-47F6-8D1E-4500EAC7E13B}" dt="2024-12-18T18:09:59.489" v="5069" actId="14100"/>
          <ac:spMkLst>
            <pc:docMk/>
            <pc:sldMk cId="1942927925" sldId="363"/>
            <ac:spMk id="7" creationId="{20E48F33-DF3E-6E83-669B-7C6F0DB024CD}"/>
          </ac:spMkLst>
        </pc:spChg>
        <pc:spChg chg="add mod">
          <ac:chgData name="HsiangYi Tsai" userId="4bc82f7b642dae7a" providerId="LiveId" clId="{1DFA846C-8AAA-47F6-8D1E-4500EAC7E13B}" dt="2024-12-18T18:09:37.201" v="5061" actId="1076"/>
          <ac:spMkLst>
            <pc:docMk/>
            <pc:sldMk cId="1942927925" sldId="363"/>
            <ac:spMk id="9" creationId="{66D75B55-270C-07DD-6233-08F84526EAF4}"/>
          </ac:spMkLst>
        </pc:spChg>
        <pc:spChg chg="add mod">
          <ac:chgData name="HsiangYi Tsai" userId="4bc82f7b642dae7a" providerId="LiveId" clId="{1DFA846C-8AAA-47F6-8D1E-4500EAC7E13B}" dt="2024-12-18T18:10:14.344" v="5073" actId="1076"/>
          <ac:spMkLst>
            <pc:docMk/>
            <pc:sldMk cId="1942927925" sldId="363"/>
            <ac:spMk id="10" creationId="{7B868ED7-6AFB-0185-48A9-134E00E843C2}"/>
          </ac:spMkLst>
        </pc:spChg>
        <pc:spChg chg="add mod">
          <ac:chgData name="HsiangYi Tsai" userId="4bc82f7b642dae7a" providerId="LiveId" clId="{1DFA846C-8AAA-47F6-8D1E-4500EAC7E13B}" dt="2024-12-18T18:10:07.090" v="5072" actId="14100"/>
          <ac:spMkLst>
            <pc:docMk/>
            <pc:sldMk cId="1942927925" sldId="363"/>
            <ac:spMk id="11" creationId="{490F660E-858D-8FD2-C630-5A517001C257}"/>
          </ac:spMkLst>
        </pc:spChg>
        <pc:picChg chg="mod">
          <ac:chgData name="HsiangYi Tsai" userId="4bc82f7b642dae7a" providerId="LiveId" clId="{1DFA846C-8AAA-47F6-8D1E-4500EAC7E13B}" dt="2024-12-18T18:09:05.913" v="5050" actId="1076"/>
          <ac:picMkLst>
            <pc:docMk/>
            <pc:sldMk cId="1942927925" sldId="363"/>
            <ac:picMk id="8" creationId="{DAC10093-B855-02D1-34DB-4B11A0355127}"/>
          </ac:picMkLst>
        </pc:picChg>
      </pc:sldChg>
      <pc:sldChg chg="delSp add del mod">
        <pc:chgData name="HsiangYi Tsai" userId="4bc82f7b642dae7a" providerId="LiveId" clId="{1DFA846C-8AAA-47F6-8D1E-4500EAC7E13B}" dt="2024-12-18T18:08:30.416" v="5042" actId="47"/>
        <pc:sldMkLst>
          <pc:docMk/>
          <pc:sldMk cId="575663817" sldId="364"/>
        </pc:sldMkLst>
        <pc:spChg chg="del">
          <ac:chgData name="HsiangYi Tsai" userId="4bc82f7b642dae7a" providerId="LiveId" clId="{1DFA846C-8AAA-47F6-8D1E-4500EAC7E13B}" dt="2024-12-18T17:31:49.351" v="4962" actId="478"/>
          <ac:spMkLst>
            <pc:docMk/>
            <pc:sldMk cId="575663817" sldId="364"/>
            <ac:spMk id="10" creationId="{8DFE18A6-83AC-A278-995B-B845A5CE1668}"/>
          </ac:spMkLst>
        </pc:spChg>
        <pc:spChg chg="del">
          <ac:chgData name="HsiangYi Tsai" userId="4bc82f7b642dae7a" providerId="LiveId" clId="{1DFA846C-8AAA-47F6-8D1E-4500EAC7E13B}" dt="2024-12-18T17:31:46.937" v="4961" actId="478"/>
          <ac:spMkLst>
            <pc:docMk/>
            <pc:sldMk cId="575663817" sldId="364"/>
            <ac:spMk id="11" creationId="{94813394-FCEE-07A9-8560-97C90EE641AE}"/>
          </ac:spMkLst>
        </pc:spChg>
      </pc:sldChg>
      <pc:sldChg chg="add">
        <pc:chgData name="HsiangYi Tsai" userId="4bc82f7b642dae7a" providerId="LiveId" clId="{1DFA846C-8AAA-47F6-8D1E-4500EAC7E13B}" dt="2024-12-18T18:10:40.020" v="5075"/>
        <pc:sldMkLst>
          <pc:docMk/>
          <pc:sldMk cId="1874648596" sldId="364"/>
        </pc:sldMkLst>
      </pc:sldChg>
      <pc:sldChg chg="modSp add mod modShow">
        <pc:chgData name="HsiangYi Tsai" userId="4bc82f7b642dae7a" providerId="LiveId" clId="{1DFA846C-8AAA-47F6-8D1E-4500EAC7E13B}" dt="2024-12-19T07:11:03.064" v="5106" actId="729"/>
        <pc:sldMkLst>
          <pc:docMk/>
          <pc:sldMk cId="2139931358" sldId="365"/>
        </pc:sldMkLst>
        <pc:spChg chg="mod">
          <ac:chgData name="HsiangYi Tsai" userId="4bc82f7b642dae7a" providerId="LiveId" clId="{1DFA846C-8AAA-47F6-8D1E-4500EAC7E13B}" dt="2024-12-19T07:10:50.293" v="5105" actId="20577"/>
          <ac:spMkLst>
            <pc:docMk/>
            <pc:sldMk cId="2139931358" sldId="365"/>
            <ac:spMk id="925" creationId="{580B3CA3-F13D-F5DF-4137-884D77EDDD6F}"/>
          </ac:spMkLst>
        </pc:spChg>
      </pc:sldChg>
      <pc:sldMasterChg chg="delSldLayout modSldLayout">
        <pc:chgData name="HsiangYi Tsai" userId="4bc82f7b642dae7a" providerId="LiveId" clId="{1DFA846C-8AAA-47F6-8D1E-4500EAC7E13B}" dt="2024-12-17T16:12:17.692" v="4153" actId="47"/>
        <pc:sldMasterMkLst>
          <pc:docMk/>
          <pc:sldMasterMk cId="0" sldId="2147483683"/>
        </pc:sldMasterMkLst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49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50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51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53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HsiangYi Tsai" userId="4bc82f7b642dae7a" providerId="LiveId" clId="{1DFA846C-8AAA-47F6-8D1E-4500EAC7E13B}" dt="2024-12-17T16:12:17.692" v="4153" actId="47"/>
          <pc:sldLayoutMkLst>
            <pc:docMk/>
            <pc:sldMasterMk cId="0" sldId="2147483683"/>
            <pc:sldLayoutMk cId="0" sldId="2147483658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59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61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63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64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65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70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71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3"/>
            <pc:sldLayoutMk cId="0" sldId="2147483675"/>
          </pc:sldLayoutMkLst>
        </pc:sldLayoutChg>
        <pc:sldLayoutChg chg="addSp delSp modSp mod">
          <pc:chgData name="HsiangYi Tsai" userId="4bc82f7b642dae7a" providerId="LiveId" clId="{1DFA846C-8AAA-47F6-8D1E-4500EAC7E13B}" dt="2024-12-17T08:42:10.484" v="658" actId="478"/>
          <pc:sldLayoutMkLst>
            <pc:docMk/>
            <pc:sldMasterMk cId="0" sldId="2147483683"/>
            <pc:sldLayoutMk cId="3491357143" sldId="2147483686"/>
          </pc:sldLayoutMkLst>
          <pc:spChg chg="add del mod">
            <ac:chgData name="HsiangYi Tsai" userId="4bc82f7b642dae7a" providerId="LiveId" clId="{1DFA846C-8AAA-47F6-8D1E-4500EAC7E13B}" dt="2024-12-17T08:42:10.484" v="658" actId="478"/>
            <ac:spMkLst>
              <pc:docMk/>
              <pc:sldMasterMk cId="0" sldId="2147483683"/>
              <pc:sldLayoutMk cId="3491357143" sldId="2147483686"/>
              <ac:spMk id="30" creationId="{00000000-0000-0000-0000-000000000000}"/>
            </ac:spMkLst>
          </pc:spChg>
        </pc:sldLayoutChg>
        <pc:sldLayoutChg chg="modSp mod">
          <pc:chgData name="HsiangYi Tsai" userId="4bc82f7b642dae7a" providerId="LiveId" clId="{1DFA846C-8AAA-47F6-8D1E-4500EAC7E13B}" dt="2024-12-17T08:41:55.845" v="656" actId="14100"/>
          <pc:sldLayoutMkLst>
            <pc:docMk/>
            <pc:sldMasterMk cId="0" sldId="2147483683"/>
            <pc:sldLayoutMk cId="2729931783" sldId="2147483687"/>
          </pc:sldLayoutMkLst>
          <pc:spChg chg="mod">
            <ac:chgData name="HsiangYi Tsai" userId="4bc82f7b642dae7a" providerId="LiveId" clId="{1DFA846C-8AAA-47F6-8D1E-4500EAC7E13B}" dt="2024-12-17T08:41:55.845" v="656" actId="14100"/>
            <ac:spMkLst>
              <pc:docMk/>
              <pc:sldMasterMk cId="0" sldId="2147483683"/>
              <pc:sldLayoutMk cId="2729931783" sldId="2147483687"/>
              <ac:spMk id="2" creationId="{88C30144-C363-4599-C6AD-C5C5B3175125}"/>
            </ac:spMkLst>
          </pc:spChg>
        </pc:sldLayoutChg>
      </pc:sldMasterChg>
      <pc:sldMasterChg chg="del delSldLayout">
        <pc:chgData name="HsiangYi Tsai" userId="4bc82f7b642dae7a" providerId="LiveId" clId="{1DFA846C-8AAA-47F6-8D1E-4500EAC7E13B}" dt="2024-12-17T09:34:56.236" v="1087" actId="47"/>
        <pc:sldMasterMkLst>
          <pc:docMk/>
          <pc:sldMasterMk cId="0" sldId="2147483684"/>
        </pc:sldMasterMkLst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4"/>
            <pc:sldLayoutMk cId="0" sldId="2147483679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4"/>
            <pc:sldLayoutMk cId="0" sldId="2147483680"/>
          </pc:sldLayoutMkLst>
        </pc:sldLayoutChg>
      </pc:sldMasterChg>
      <pc:sldMasterChg chg="del delSldLayout">
        <pc:chgData name="HsiangYi Tsai" userId="4bc82f7b642dae7a" providerId="LiveId" clId="{1DFA846C-8AAA-47F6-8D1E-4500EAC7E13B}" dt="2024-12-17T09:34:56.236" v="1087" actId="47"/>
        <pc:sldMasterMkLst>
          <pc:docMk/>
          <pc:sldMasterMk cId="0" sldId="2147483685"/>
        </pc:sldMasterMkLst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5"/>
            <pc:sldLayoutMk cId="0" sldId="2147483681"/>
          </pc:sldLayoutMkLst>
        </pc:sldLayoutChg>
        <pc:sldLayoutChg chg="del">
          <pc:chgData name="HsiangYi Tsai" userId="4bc82f7b642dae7a" providerId="LiveId" clId="{1DFA846C-8AAA-47F6-8D1E-4500EAC7E13B}" dt="2024-12-17T09:34:56.236" v="1087" actId="47"/>
          <pc:sldLayoutMkLst>
            <pc:docMk/>
            <pc:sldMasterMk cId="0" sldId="2147483685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6B730495-2BC4-B47E-5CD3-3EEEA3B8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45:notes">
            <a:extLst>
              <a:ext uri="{FF2B5EF4-FFF2-40B4-BE49-F238E27FC236}">
                <a16:creationId xmlns:a16="http://schemas.microsoft.com/office/drawing/2014/main" id="{6F488FCF-F9E4-ED85-85DB-A2B16A6964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45:notes">
            <a:extLst>
              <a:ext uri="{FF2B5EF4-FFF2-40B4-BE49-F238E27FC236}">
                <a16:creationId xmlns:a16="http://schemas.microsoft.com/office/drawing/2014/main" id="{CE0593D0-98EA-B376-E2A4-CB8D72F4E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8184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B7CC4-AE0C-F3A9-67F2-F1640C955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6DDED-D019-4F2C-1C26-5BC60D612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4B66DB-6ACF-8EC6-12B2-912D8826F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024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0F086-BB0E-5EBC-80CC-AF8509C9A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D1B567-2035-0426-DAE4-19BC55CCB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509F06-EB81-9ED1-6FE9-F6F6831C3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2515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BD7B-E1C1-2A12-2A53-AA1AF25F3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166BF-1A59-C37D-49B3-00E051038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AB9B8-E8B9-00C7-5354-7A2D558AD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0670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0BEE6-11BB-1D2F-B495-29EE10524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08B71-9B35-6C69-4ABA-6D4D8F6DB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5F2ED6-0789-5CA6-2C6A-11AF5DEF6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539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33CB8-5BBA-AD99-E18A-F8FFF6CE8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F7FEA-B3A4-28F2-20AF-54F774B81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FF047-9AFC-A77D-9F65-34772E92A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9233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6D179-301C-5329-02F8-95CE8B598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0B78E-BAA3-BD9A-36A9-F5FDEB669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A89035-5017-40CF-58F1-96E371FDB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1424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005CB-4C84-B007-3015-EB6DCF3E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D9645-125F-69F8-5A80-3ECC9F783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BDC74-F552-58B3-41CC-BF4275534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161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6E5D0-2B8C-AA8C-758B-B34827B32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AA1063-C794-60B6-DAB0-272EA5900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6FD41-3410-F5A1-D843-868FEFC7E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6377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689F5-0B9B-74DF-CC5F-ED9211DC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F3025B-3704-898C-A75E-E9A626F1D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B4EFD-13BD-FAB4-EA9D-BB12FD963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65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2691D-ED3D-64DE-F6D8-EF2C803F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721B0-1144-B65A-7713-6F12320BE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0A9C2-5202-B6C3-0AEE-8E4B205F5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835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73076AE2-2BA3-601F-B0EB-0F3E796A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35e18421cc_13_10:notes">
            <a:extLst>
              <a:ext uri="{FF2B5EF4-FFF2-40B4-BE49-F238E27FC236}">
                <a16:creationId xmlns:a16="http://schemas.microsoft.com/office/drawing/2014/main" id="{397E9BB4-FB28-DF7F-683A-680C209099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35e18421cc_13_10:notes">
            <a:extLst>
              <a:ext uri="{FF2B5EF4-FFF2-40B4-BE49-F238E27FC236}">
                <a16:creationId xmlns:a16="http://schemas.microsoft.com/office/drawing/2014/main" id="{0CA8B2EE-150B-56C8-9D3C-1720B42B7E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99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B36DB-211E-2524-0D18-57B41E0A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015D05-CCE8-9844-D6A4-1E71BD44A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6EB93-5F6F-0FEC-51BB-F1D8AAC6C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9526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22A6-B838-15B2-D9F1-91394967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DC605-FD5D-4DEF-9501-07D725C7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5D2A51-A1F9-3E9D-96B0-FF4E784F0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2702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0A99A-4816-08BB-EA94-8C22D7D87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141B6-CD03-6E47-1CA5-35DB6D1A6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BD8D7-9E6D-B88D-D8C8-C957BB47F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9902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30C98-3A3E-FDF1-5DD1-38F07611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B9556D-50E8-6F7B-7B56-A950F545F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FF111-E617-553F-9F78-7AC5F260E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7304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73CE5-752E-2E88-0E14-9B0CA48FC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2E57E-1445-FE50-C270-55A20E9D1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1EFBCD-D494-CBBA-765C-6E87C0BCE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112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9EBE-0942-4F3C-8BA9-EB4DC92A6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2E2C74-3301-DA3C-7EA4-8CBB4241D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21D09-11F2-D5AB-855C-4968E7E73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3857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8AB3F-D0AB-8ED5-837F-133D3E570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345F8-E240-85DF-A65F-A73D25CB9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2EAA0-4936-FBA8-47CF-A093560FE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02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9E894-9137-DBC0-30E1-0BD870CD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27151-2CD7-CEB4-0197-DCDCEFA77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54E3A-4DA1-2F21-550F-767F4D7FA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5850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34F0-0FE3-ACB3-4860-DA22F2503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DE223-37D5-2BFF-6B01-7838E493E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21D31-6EE0-44BC-9DF7-8ED29CBCA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9870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78684-A62E-3316-F8C6-8DBB5D167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3506A-0517-FF56-7839-1F3BC8C23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161E1-2CAA-7BD7-DF94-242A4EF20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7964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A6868-85E8-D01B-4A7A-AB6B4799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3966E-C59A-CFD9-064D-05649A426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78ADD-81AC-D3F3-111D-766D41EBC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390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92E02-C726-C0D7-DF7B-BD0B42901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F75D4-085A-BD4A-0714-85E32F36A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E1888E-9E06-05A5-71D3-A73AFF0C8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3776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ABD28-27A8-32B0-32E6-2C5E237A1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B1200-9B46-2CDD-2AA4-CA9ABC22A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ECDFF-1651-0652-251C-946A128AF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804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E9229-E819-F332-52FC-5534714B7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3C268D-AD5B-D7D4-7E40-DB2E9C0A0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049B36-524A-CC0F-5153-EB2F07519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871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7847F-F6F7-3BEB-54F4-155AD6A9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6D47B-19AE-BAB8-29FF-8B6693087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282B3-F089-06F3-C81E-F9D95B98A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8599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6F3F7-5525-05C7-E97F-5B9409E56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E5E395-F6BC-3047-BBB8-0C8C24740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BBBCC-771F-C60A-67FF-56E278BE0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1692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12D62-2157-BF91-0342-CC1713F5C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CAC75-AAF1-CCBA-DEC2-96D3A18F0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3CCB08-23C8-13BC-5909-1D2491A2E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9859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0A630-3945-7158-9DBE-A2DFE7E6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F7F65-9F9A-F9B9-5566-798015465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12B05-C59A-1273-0610-788B4A2BA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64209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E1263D80-385D-042B-76D3-38D750D2D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35e18421cc_13_10:notes">
            <a:extLst>
              <a:ext uri="{FF2B5EF4-FFF2-40B4-BE49-F238E27FC236}">
                <a16:creationId xmlns:a16="http://schemas.microsoft.com/office/drawing/2014/main" id="{C00FE84C-2630-482B-3151-4C0DE11891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35e18421cc_13_10:notes">
            <a:extLst>
              <a:ext uri="{FF2B5EF4-FFF2-40B4-BE49-F238E27FC236}">
                <a16:creationId xmlns:a16="http://schemas.microsoft.com/office/drawing/2014/main" id="{CA1E3DEB-8623-5788-D914-F808131BCB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72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14925E4F-0472-0F1E-F82B-64D2FF667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45:notes">
            <a:extLst>
              <a:ext uri="{FF2B5EF4-FFF2-40B4-BE49-F238E27FC236}">
                <a16:creationId xmlns:a16="http://schemas.microsoft.com/office/drawing/2014/main" id="{811478CB-A65E-811E-D7FC-58E6E845D8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45:notes">
            <a:extLst>
              <a:ext uri="{FF2B5EF4-FFF2-40B4-BE49-F238E27FC236}">
                <a16:creationId xmlns:a16="http://schemas.microsoft.com/office/drawing/2014/main" id="{E97DEC05-046C-DEAD-52D2-DEA6C3901F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9967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0C33D-DA18-2E9B-53D4-98D36D9B9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2C78D-215A-EB53-96A2-942F2FDA2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4791F4-DEBA-2C55-F1A6-F4AB13227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518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00564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99825108-3C32-C34E-76BC-7C7A04152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35e18421cc_13_10:notes">
            <a:extLst>
              <a:ext uri="{FF2B5EF4-FFF2-40B4-BE49-F238E27FC236}">
                <a16:creationId xmlns:a16="http://schemas.microsoft.com/office/drawing/2014/main" id="{1EC4BCF7-22A6-DBFC-CC41-6ABB7CB4AD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35e18421cc_13_10:notes">
            <a:extLst>
              <a:ext uri="{FF2B5EF4-FFF2-40B4-BE49-F238E27FC236}">
                <a16:creationId xmlns:a16="http://schemas.microsoft.com/office/drawing/2014/main" id="{02101A25-BAF0-B2BF-F1BB-989FFA28C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25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2080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C67B-0B02-431C-968E-2C38FC7AA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74692-F17A-0BA4-CEBC-9A7102BEA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C38D0-F892-1743-1484-81FB1414E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266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AB98-46DA-4195-D026-36B90899F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CC964-7C33-0F39-E064-E5AC186D8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7D5D7-94D6-7787-ED90-9A54EDE3D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440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F242-B1F3-0C20-4754-1AA3A2BAE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0A63B2-5D09-A2B4-A3D7-D48902DC4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FADFE1-4C60-7292-4CBE-A84F792BF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916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DCBAC-A39A-274A-F8A0-7AB99555A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863D5-CF18-F0BF-9C08-131029E99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C20C8-1D44-1F4B-4080-2B1E0D6D0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7506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150" y="1676098"/>
            <a:ext cx="5637300" cy="1352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>
                <a:latin typeface="+mj-lt"/>
                <a:ea typeface="+mj-e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-2537901" y="3243079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ea typeface="+mj-ea"/>
            </a:endParaRPr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448AB518-D652-DE98-7A64-5B9DAC6E1BB4}"/>
              </a:ext>
            </a:extLst>
          </p:cNvPr>
          <p:cNvSpPr/>
          <p:nvPr userDrawn="1"/>
        </p:nvSpPr>
        <p:spPr>
          <a:xfrm>
            <a:off x="-1056287" y="-3514085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ea typeface="+mj-ea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3CABCE-2CF3-0527-BCA6-3571FB231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0" y="3243078"/>
            <a:ext cx="5637300" cy="462647"/>
          </a:xfrm>
        </p:spPr>
        <p:txBody>
          <a:bodyPr anchor="ctr"/>
          <a:lstStyle>
            <a:lvl1pPr marL="152400" indent="0"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lvl="0"/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 userDrawn="1">
  <p:cSld name="1_Background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 flipH="1">
            <a:off x="5785556" y="2848489"/>
            <a:ext cx="4270815" cy="4187470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7;p4">
            <a:extLst>
              <a:ext uri="{FF2B5EF4-FFF2-40B4-BE49-F238E27FC236}">
                <a16:creationId xmlns:a16="http://schemas.microsoft.com/office/drawing/2014/main" id="{88C30144-C363-4599-C6AD-C5C5B3175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843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  <a:latin typeface="+mj-lt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55011-9644-3925-5677-F4C8DA484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1288302"/>
            <a:ext cx="7704000" cy="3410173"/>
          </a:xfrm>
        </p:spPr>
        <p:txBody>
          <a:bodyPr/>
          <a:lstStyle>
            <a:lvl1pPr>
              <a:lnSpc>
                <a:spcPct val="150000"/>
              </a:lnSpc>
              <a:defRPr sz="2000">
                <a:latin typeface="+mn-lt"/>
                <a:ea typeface="+mn-ea"/>
              </a:defRPr>
            </a:lvl1pPr>
            <a:lvl2pPr>
              <a:lnSpc>
                <a:spcPct val="150000"/>
              </a:lnSpc>
              <a:defRPr sz="2000">
                <a:latin typeface="+mn-lt"/>
                <a:ea typeface="+mn-ea"/>
              </a:defRPr>
            </a:lvl2pPr>
            <a:lvl3pPr>
              <a:lnSpc>
                <a:spcPct val="150000"/>
              </a:lnSpc>
              <a:defRPr sz="2000">
                <a:latin typeface="+mn-lt"/>
                <a:ea typeface="+mn-ea"/>
              </a:defRPr>
            </a:lvl3pPr>
            <a:lvl4pPr>
              <a:lnSpc>
                <a:spcPct val="150000"/>
              </a:lnSpc>
              <a:defRPr sz="2000">
                <a:latin typeface="+mn-lt"/>
                <a:ea typeface="+mn-ea"/>
              </a:defRPr>
            </a:lvl4pPr>
            <a:lvl5pPr>
              <a:lnSpc>
                <a:spcPct val="150000"/>
              </a:lnSpc>
              <a:defRPr sz="2000">
                <a:latin typeface="+mn-lt"/>
                <a:ea typeface="+mn-ea"/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93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419B1-3EB6-8C4C-0B36-5F0FA121E6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62375" r="35653"/>
          <a:stretch/>
        </p:blipFill>
        <p:spPr>
          <a:xfrm>
            <a:off x="6558787" y="0"/>
            <a:ext cx="2585213" cy="1541423"/>
          </a:xfrm>
          <a:prstGeom prst="rect">
            <a:avLst/>
          </a:prstGeom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757C2FF-0D4C-F2C9-C781-9D8279217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1288302"/>
            <a:ext cx="7704000" cy="3410173"/>
          </a:xfrm>
        </p:spPr>
        <p:txBody>
          <a:bodyPr/>
          <a:lstStyle>
            <a:lvl1pPr>
              <a:lnSpc>
                <a:spcPct val="150000"/>
              </a:lnSpc>
              <a:defRPr sz="2000">
                <a:latin typeface="+mn-lt"/>
                <a:ea typeface="+mn-ea"/>
              </a:defRPr>
            </a:lvl1pPr>
            <a:lvl2pPr>
              <a:lnSpc>
                <a:spcPct val="150000"/>
              </a:lnSpc>
              <a:defRPr sz="2000">
                <a:latin typeface="+mn-lt"/>
                <a:ea typeface="+mn-ea"/>
              </a:defRPr>
            </a:lvl2pPr>
            <a:lvl3pPr>
              <a:lnSpc>
                <a:spcPct val="150000"/>
              </a:lnSpc>
              <a:defRPr sz="2000">
                <a:latin typeface="+mn-lt"/>
                <a:ea typeface="+mn-ea"/>
              </a:defRPr>
            </a:lvl3pPr>
            <a:lvl4pPr>
              <a:lnSpc>
                <a:spcPct val="150000"/>
              </a:lnSpc>
              <a:defRPr sz="2000">
                <a:latin typeface="+mn-lt"/>
                <a:ea typeface="+mn-ea"/>
              </a:defRPr>
            </a:lvl4pPr>
            <a:lvl5pPr>
              <a:lnSpc>
                <a:spcPct val="150000"/>
              </a:lnSpc>
              <a:defRPr sz="2000">
                <a:latin typeface="+mn-lt"/>
                <a:ea typeface="+mn-ea"/>
              </a:defRPr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3" name="Google Shape;17;p4">
            <a:extLst>
              <a:ext uri="{FF2B5EF4-FFF2-40B4-BE49-F238E27FC236}">
                <a16:creationId xmlns:a16="http://schemas.microsoft.com/office/drawing/2014/main" id="{97683440-F269-2FC7-4D70-6D2ED5F2CC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843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  <a:latin typeface="+mj-lt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3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400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lvl="0"/>
            <a:endParaRPr dirty="0"/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 rot="-5400000" flipH="1">
            <a:off x="6164623" y="-2882478"/>
            <a:ext cx="4099350" cy="401935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35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CUSTOM_3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2347950" y="1440300"/>
            <a:ext cx="4448100" cy="22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+mn-lt"/>
                <a:ea typeface="+mn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-5400000" flipH="1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-5400000" flipH="1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 flipH="1">
            <a:off x="5785556" y="2848489"/>
            <a:ext cx="4270815" cy="4187470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7" r:id="rId2"/>
    <p:sldLayoutId id="2147483652" r:id="rId3"/>
    <p:sldLayoutId id="2147483686" r:id="rId4"/>
    <p:sldLayoutId id="2147483676" r:id="rId5"/>
    <p:sldLayoutId id="2147483677" r:id="rId6"/>
    <p:sldLayoutId id="21474836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devilhyt/pcb-defect-detect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3.jp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ffUBb4v6FQ?si=He2J2zGBWKizJmiZ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xiaohuihuihui/Tiny-Defect-Detection-for-PC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www.kaggle.com/datasets/norbertelter/pcb-defect-datas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B6043624-0AD5-BC96-7CF6-61D1A3AB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>
            <a:extLst>
              <a:ext uri="{FF2B5EF4-FFF2-40B4-BE49-F238E27FC236}">
                <a16:creationId xmlns:a16="http://schemas.microsoft.com/office/drawing/2014/main" id="{6544491B-C8AC-CEA0-2F4D-05E2255EF4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1150" y="1676098"/>
            <a:ext cx="5637300" cy="1352938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PCB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chemeClr val="accent1"/>
                </a:solidFill>
              </a:rPr>
              <a:t>瑕疵檢測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9225CD-F15D-253D-7748-8A57EF864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0" y="3243078"/>
            <a:ext cx="5637300" cy="1018026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zh-TW" altLang="en-US" dirty="0"/>
              <a:t>組員：蔡詳羿 </a:t>
            </a:r>
            <a:r>
              <a:rPr lang="en-US" altLang="zh-TW" dirty="0"/>
              <a:t>(7113056077)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　　　陳信宇 </a:t>
            </a:r>
            <a:r>
              <a:rPr lang="en-US" altLang="zh-TW" dirty="0"/>
              <a:t>(7113056068)</a:t>
            </a:r>
          </a:p>
        </p:txBody>
      </p:sp>
      <p:pic>
        <p:nvPicPr>
          <p:cNvPr id="207" name="Google Shape;207;p39">
            <a:extLst>
              <a:ext uri="{FF2B5EF4-FFF2-40B4-BE49-F238E27FC236}">
                <a16:creationId xmlns:a16="http://schemas.microsoft.com/office/drawing/2014/main" id="{263A5210-C4B9-1DF4-0305-ABA41D8427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171" r="5368"/>
          <a:stretch/>
        </p:blipFill>
        <p:spPr>
          <a:xfrm>
            <a:off x="6153199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9">
            <a:extLst>
              <a:ext uri="{FF2B5EF4-FFF2-40B4-BE49-F238E27FC236}">
                <a16:creationId xmlns:a16="http://schemas.microsoft.com/office/drawing/2014/main" id="{B3DA65A4-28FB-CF78-22A5-1F2C3AEE0011}"/>
              </a:ext>
            </a:extLst>
          </p:cNvPr>
          <p:cNvSpPr/>
          <p:nvPr/>
        </p:nvSpPr>
        <p:spPr>
          <a:xfrm rot="10800000">
            <a:off x="6153199" y="-1394796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Github Logo - Free social media icons">
            <a:hlinkClick r:id="rId4"/>
            <a:extLst>
              <a:ext uri="{FF2B5EF4-FFF2-40B4-BE49-F238E27FC236}">
                <a16:creationId xmlns:a16="http://schemas.microsoft.com/office/drawing/2014/main" id="{A33D3140-CC78-F2CD-A8C6-743193ED7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32" y="2198373"/>
            <a:ext cx="618067" cy="61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71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90761-E59B-DD8F-B619-5463FC884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3355B9-770E-1989-AC79-3C70D94212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altLang="zh-TW" sz="1800" b="1" dirty="0"/>
              <a:t>PCB</a:t>
            </a:r>
            <a:r>
              <a:rPr lang="zh-TW" altLang="en-US" sz="1800" b="1" dirty="0"/>
              <a:t> 完整圖：</a:t>
            </a:r>
            <a:r>
              <a:rPr lang="zh-TW" altLang="en-US" sz="1800" dirty="0"/>
              <a:t>各種瑕疵在 </a:t>
            </a:r>
            <a:r>
              <a:rPr lang="en-US" altLang="zh-TW" sz="1800" dirty="0"/>
              <a:t>PCB</a:t>
            </a:r>
            <a:r>
              <a:rPr lang="zh-TW" altLang="en-US" sz="1800" dirty="0"/>
              <a:t> 上</a:t>
            </a:r>
            <a:endParaRPr lang="en-US" altLang="zh-TW" sz="1800" dirty="0"/>
          </a:p>
          <a:p>
            <a:pPr lvl="1"/>
            <a:endParaRPr lang="en-US" altLang="zh-TW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19AF6-4888-2C72-8B92-092FA551F9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928"/>
          <a:stretch/>
        </p:blipFill>
        <p:spPr>
          <a:xfrm>
            <a:off x="720000" y="2143784"/>
            <a:ext cx="7704000" cy="2554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15E4585-3AFC-908C-6170-9F9EB808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 </a:t>
            </a:r>
            <a:r>
              <a:rPr lang="en-US" altLang="zh-TW" dirty="0"/>
              <a:t>(2/7)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75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A6A4C-8151-3298-B26D-B8B4D2398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70E7D5-6C5B-CABA-3EC7-4D1460C7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803" b="-296"/>
          <a:stretch/>
        </p:blipFill>
        <p:spPr>
          <a:xfrm>
            <a:off x="720000" y="2120888"/>
            <a:ext cx="7704000" cy="2577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C9D4B-DDB9-38CA-FF46-4502C29FA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altLang="zh-TW" sz="1800" b="1" dirty="0"/>
              <a:t>PCB</a:t>
            </a:r>
            <a:r>
              <a:rPr lang="zh-TW" altLang="en-US" sz="1800" b="1" dirty="0"/>
              <a:t> 完整圖：</a:t>
            </a:r>
            <a:r>
              <a:rPr lang="zh-TW" altLang="en-US" sz="1800" dirty="0"/>
              <a:t>各種瑕疵在 </a:t>
            </a:r>
            <a:r>
              <a:rPr lang="en-US" altLang="zh-TW" sz="1800" dirty="0"/>
              <a:t>PCB</a:t>
            </a:r>
            <a:r>
              <a:rPr lang="zh-TW" altLang="en-US" sz="1800" dirty="0"/>
              <a:t> 上</a:t>
            </a:r>
            <a:endParaRPr lang="en-US" altLang="zh-TW" sz="1800" dirty="0"/>
          </a:p>
          <a:p>
            <a:pPr lvl="1"/>
            <a:endParaRPr lang="en-US" altLang="zh-TW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BA5D98-B8D6-3ADD-A1A2-7D73D7FD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 </a:t>
            </a:r>
            <a:r>
              <a:rPr lang="en-US" altLang="zh-TW" dirty="0"/>
              <a:t>(3/7)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052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3901-D126-988A-3153-BD6244E8C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47201-FD40-F106-B470-C4D667FA6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sz="1800" b="1" dirty="0"/>
              <a:t>資料增強</a:t>
            </a:r>
            <a:endParaRPr lang="en-US" altLang="zh-TW" sz="1800" b="1" dirty="0"/>
          </a:p>
          <a:p>
            <a:r>
              <a:rPr lang="zh-TW" altLang="en-US" sz="1800" b="1" dirty="0"/>
              <a:t>目的：</a:t>
            </a:r>
            <a:endParaRPr lang="en-US" altLang="zh-TW" sz="1800" b="1" dirty="0"/>
          </a:p>
          <a:p>
            <a:pPr lvl="1"/>
            <a:r>
              <a:rPr lang="zh-TW" altLang="en-US" sz="1800" dirty="0"/>
              <a:t>擴充資料的多樣性</a:t>
            </a:r>
            <a:endParaRPr lang="en-US" altLang="zh-TW" sz="1800" dirty="0"/>
          </a:p>
          <a:p>
            <a:pPr lvl="1"/>
            <a:r>
              <a:rPr lang="zh-TW" altLang="en-US" sz="1800" dirty="0"/>
              <a:t>提升模型的泛化能力</a:t>
            </a:r>
            <a:endParaRPr lang="en-US" altLang="zh-TW" sz="1800" dirty="0"/>
          </a:p>
          <a:p>
            <a:r>
              <a:rPr lang="zh-TW" altLang="en-US" sz="1800" b="1" dirty="0">
                <a:solidFill>
                  <a:srgbClr val="49B15E"/>
                </a:solidFill>
              </a:rPr>
              <a:t>本專題採用的方法：</a:t>
            </a:r>
            <a:endParaRPr lang="en-US" altLang="zh-TW" sz="1800" b="1" dirty="0">
              <a:solidFill>
                <a:srgbClr val="49B15E"/>
              </a:solidFill>
            </a:endParaRPr>
          </a:p>
          <a:p>
            <a:pPr lvl="1"/>
            <a:r>
              <a:rPr lang="zh-TW" altLang="en-US" sz="1800" dirty="0"/>
              <a:t>翻轉、旋轉、縮放</a:t>
            </a:r>
            <a:endParaRPr lang="en-US" altLang="zh-TW" sz="1800" dirty="0"/>
          </a:p>
          <a:p>
            <a:pPr lvl="1"/>
            <a:r>
              <a:rPr lang="zh-TW" altLang="en-US" sz="1800" dirty="0"/>
              <a:t>色調、亮度、飽和度</a:t>
            </a:r>
            <a:endParaRPr lang="en-US" altLang="zh-TW" sz="1800" dirty="0"/>
          </a:p>
          <a:p>
            <a:pPr lvl="1"/>
            <a:r>
              <a:rPr lang="zh-TW" altLang="en-US" sz="1800" dirty="0"/>
              <a:t>裁剪、遮擋、線性變換</a:t>
            </a:r>
            <a:endParaRPr lang="en-US" altLang="zh-TW" sz="1800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92E53C-4E24-2464-168F-DD0ADCB5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 </a:t>
            </a:r>
            <a:r>
              <a:rPr lang="en-US" altLang="zh-TW" dirty="0"/>
              <a:t>(4/7)</a:t>
            </a:r>
            <a:endParaRPr lang="zh-TW" altLang="en-US" dirty="0"/>
          </a:p>
        </p:txBody>
      </p:sp>
      <p:pic>
        <p:nvPicPr>
          <p:cNvPr id="7" name="Picture 6" descr="A collage of green circuit boards&#10;&#10;Description automatically generated">
            <a:extLst>
              <a:ext uri="{FF2B5EF4-FFF2-40B4-BE49-F238E27FC236}">
                <a16:creationId xmlns:a16="http://schemas.microsoft.com/office/drawing/2014/main" id="{B19AE17A-216C-3D97-D077-4E083417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32" y="1288301"/>
            <a:ext cx="3351668" cy="335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60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2FFC-27E0-EBB8-5B3C-A901F108C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3A1B4-ED62-F37C-B27B-5D1FF83F9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1288302"/>
            <a:ext cx="7704000" cy="3410174"/>
          </a:xfrm>
        </p:spPr>
        <p:txBody>
          <a:bodyPr/>
          <a:lstStyle/>
          <a:p>
            <a:pPr marL="152400" indent="0">
              <a:buNone/>
            </a:pPr>
            <a:r>
              <a:rPr lang="en-US" altLang="zh-TW" b="1" dirty="0"/>
              <a:t>PCB </a:t>
            </a:r>
            <a:r>
              <a:rPr lang="zh-TW" altLang="en-US" b="1" dirty="0"/>
              <a:t>瑕疵檢測模型：</a:t>
            </a:r>
            <a:endParaRPr lang="en-US" altLang="zh-TW" b="1" dirty="0"/>
          </a:p>
          <a:p>
            <a:r>
              <a:rPr lang="zh-TW" altLang="en-US" b="1" dirty="0"/>
              <a:t>模型：</a:t>
            </a:r>
            <a:r>
              <a:rPr lang="en-US" altLang="zh-TW" dirty="0"/>
              <a:t>YOLO v11 s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b="1" dirty="0"/>
              <a:t>優點 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49B15E"/>
                </a:solidFill>
              </a:rPr>
              <a:t>本專題使用此模型的原因</a:t>
            </a:r>
            <a:r>
              <a:rPr lang="en-US" altLang="zh-TW" b="1" dirty="0">
                <a:solidFill>
                  <a:schemeClr val="tx1"/>
                </a:solidFill>
              </a:rPr>
              <a:t>)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pPr lvl="1"/>
            <a:r>
              <a:rPr lang="zh-TW" altLang="en-US" b="1" dirty="0"/>
              <a:t>即時性：</a:t>
            </a:r>
            <a:r>
              <a:rPr lang="en-US" altLang="zh-TW" b="1" dirty="0"/>
              <a:t> </a:t>
            </a:r>
            <a:r>
              <a:rPr lang="zh-TW" altLang="en-US" dirty="0"/>
              <a:t>採用 </a:t>
            </a:r>
            <a:r>
              <a:rPr lang="en-US" altLang="zh-TW" dirty="0"/>
              <a:t>Single stage</a:t>
            </a:r>
            <a:r>
              <a:rPr lang="zh-TW" altLang="en-US" dirty="0"/>
              <a:t> 方法，使模型足夠輕量、推論快</a:t>
            </a:r>
            <a:endParaRPr lang="en-US" altLang="zh-TW" dirty="0"/>
          </a:p>
          <a:p>
            <a:pPr lvl="1"/>
            <a:r>
              <a:rPr lang="zh-TW" altLang="en-US" b="1" dirty="0"/>
              <a:t>平移不變性：</a:t>
            </a:r>
            <a:r>
              <a:rPr lang="zh-TW" altLang="en-US" dirty="0"/>
              <a:t>使用 </a:t>
            </a:r>
            <a:r>
              <a:rPr lang="en-US" altLang="zh-TW" dirty="0"/>
              <a:t>CNN</a:t>
            </a:r>
            <a:r>
              <a:rPr lang="zh-TW" altLang="en-US" dirty="0"/>
              <a:t> 取特徵，能偵測出任意位置的物件</a:t>
            </a:r>
            <a:endParaRPr lang="en-US" altLang="zh-TW" dirty="0"/>
          </a:p>
          <a:p>
            <a:pPr lvl="1"/>
            <a:r>
              <a:rPr lang="zh-TW" altLang="en-US" b="1" dirty="0"/>
              <a:t>易於訓練：</a:t>
            </a:r>
            <a:r>
              <a:rPr lang="zh-TW" altLang="en-US" dirty="0"/>
              <a:t>提供預訓練權重，能夠快速學習下游任務</a:t>
            </a:r>
            <a:endParaRPr lang="en-US" altLang="zh-TW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F1A352-7C12-AEAB-22C2-15899F2F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 </a:t>
            </a:r>
            <a:r>
              <a:rPr lang="en-US" altLang="zh-TW" dirty="0"/>
              <a:t>(5/7)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39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318E-7C9F-2E8E-6740-99A8B1C1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2E466-7C5A-3298-90A4-7DDE61F2F4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1288302"/>
            <a:ext cx="7704000" cy="2076335"/>
          </a:xfrm>
        </p:spPr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模型的訓練及預測流程：</a:t>
            </a:r>
            <a:endParaRPr lang="en-US" altLang="zh-TW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583139-5F47-422E-6B9D-235E9467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 </a:t>
            </a:r>
            <a:r>
              <a:rPr lang="en-US" altLang="zh-TW" dirty="0"/>
              <a:t>(6/7)</a:t>
            </a:r>
            <a:endParaRPr lang="zh-TW" altLang="en-US" dirty="0"/>
          </a:p>
        </p:txBody>
      </p:sp>
      <p:sp>
        <p:nvSpPr>
          <p:cNvPr id="7206" name="Rectangle 7205">
            <a:extLst>
              <a:ext uri="{FF2B5EF4-FFF2-40B4-BE49-F238E27FC236}">
                <a16:creationId xmlns:a16="http://schemas.microsoft.com/office/drawing/2014/main" id="{B119B024-5CFF-0EAE-4905-76AD2DBE7008}"/>
              </a:ext>
            </a:extLst>
          </p:cNvPr>
          <p:cNvSpPr/>
          <p:nvPr/>
        </p:nvSpPr>
        <p:spPr>
          <a:xfrm>
            <a:off x="1092708" y="3397414"/>
            <a:ext cx="6958584" cy="1449794"/>
          </a:xfrm>
          <a:prstGeom prst="rect">
            <a:avLst/>
          </a:prstGeom>
          <a:solidFill>
            <a:srgbClr val="F5FBEF"/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b="1" dirty="0">
                <a:solidFill>
                  <a:schemeClr val="tx1"/>
                </a:solidFill>
              </a:rPr>
              <a:t>預測流程</a:t>
            </a:r>
          </a:p>
        </p:txBody>
      </p:sp>
      <p:sp>
        <p:nvSpPr>
          <p:cNvPr id="7205" name="Rectangle 7204">
            <a:extLst>
              <a:ext uri="{FF2B5EF4-FFF2-40B4-BE49-F238E27FC236}">
                <a16:creationId xmlns:a16="http://schemas.microsoft.com/office/drawing/2014/main" id="{4113E7E1-78A8-D659-DC05-B164EC40F681}"/>
              </a:ext>
            </a:extLst>
          </p:cNvPr>
          <p:cNvSpPr/>
          <p:nvPr/>
        </p:nvSpPr>
        <p:spPr>
          <a:xfrm>
            <a:off x="1092708" y="1917578"/>
            <a:ext cx="6958584" cy="1419972"/>
          </a:xfrm>
          <a:prstGeom prst="rect">
            <a:avLst/>
          </a:prstGeom>
          <a:solidFill>
            <a:schemeClr val="accent6">
              <a:lumMod val="95000"/>
            </a:schemeClr>
          </a:solidFill>
          <a:ln w="127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b="1" dirty="0">
                <a:solidFill>
                  <a:schemeClr val="tx1"/>
                </a:solidFill>
              </a:rPr>
              <a:t>訓練流程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F1B0A-4068-46CF-C882-15EC6BD3A21A}"/>
              </a:ext>
            </a:extLst>
          </p:cNvPr>
          <p:cNvSpPr>
            <a:spLocks noChangeAspect="1"/>
          </p:cNvSpPr>
          <p:nvPr/>
        </p:nvSpPr>
        <p:spPr>
          <a:xfrm>
            <a:off x="5379961" y="2422291"/>
            <a:ext cx="828000" cy="828000"/>
          </a:xfrm>
          <a:prstGeom prst="rect">
            <a:avLst/>
          </a:prstGeom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YOLO</a:t>
            </a:r>
            <a:endParaRPr lang="zh-TW" altLang="en-US" sz="16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682594-E273-4341-5D1E-29B8B835AECC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 flipV="1">
            <a:off x="6207961" y="2591373"/>
            <a:ext cx="549239" cy="244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7C159C-CB5C-7A5B-80E4-3CBD6AD664B9}"/>
              </a:ext>
            </a:extLst>
          </p:cNvPr>
          <p:cNvCxnSpPr>
            <a:cxnSpLocks/>
            <a:stCxn id="43" idx="3"/>
            <a:endCxn id="3" idx="1"/>
          </p:cNvCxnSpPr>
          <p:nvPr/>
        </p:nvCxnSpPr>
        <p:spPr>
          <a:xfrm>
            <a:off x="3450510" y="2824824"/>
            <a:ext cx="550055" cy="9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8415E55-33F2-0687-200F-FEC4B8FB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6" b="256"/>
          <a:stretch/>
        </p:blipFill>
        <p:spPr>
          <a:xfrm>
            <a:off x="2622511" y="2410824"/>
            <a:ext cx="827999" cy="82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170" name="Picture 2" descr="0">
            <a:extLst>
              <a:ext uri="{FF2B5EF4-FFF2-40B4-BE49-F238E27FC236}">
                <a16:creationId xmlns:a16="http://schemas.microsoft.com/office/drawing/2014/main" id="{E0F6BC44-93DB-765D-E95F-64D66CA98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8" t="66944" r="16517"/>
          <a:stretch/>
        </p:blipFill>
        <p:spPr bwMode="auto">
          <a:xfrm>
            <a:off x="5365001" y="3952729"/>
            <a:ext cx="856637" cy="791291"/>
          </a:xfrm>
          <a:prstGeom prst="rect">
            <a:avLst/>
          </a:pr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2DD2C59-5089-3E16-DB6C-2BD4F3161C3C}"/>
              </a:ext>
            </a:extLst>
          </p:cNvPr>
          <p:cNvSpPr txBox="1"/>
          <p:nvPr/>
        </p:nvSpPr>
        <p:spPr>
          <a:xfrm>
            <a:off x="2439681" y="1986992"/>
            <a:ext cx="115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訓練資料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100564-EA48-C188-CCA8-76426B4044F6}"/>
              </a:ext>
            </a:extLst>
          </p:cNvPr>
          <p:cNvSpPr txBox="1"/>
          <p:nvPr/>
        </p:nvSpPr>
        <p:spPr>
          <a:xfrm>
            <a:off x="5168720" y="3559408"/>
            <a:ext cx="124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檢測結果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 descr="A collage of green circuit boards&#10;&#10;Description automatically generated">
            <a:extLst>
              <a:ext uri="{FF2B5EF4-FFF2-40B4-BE49-F238E27FC236}">
                <a16:creationId xmlns:a16="http://schemas.microsoft.com/office/drawing/2014/main" id="{3577D09A-5271-1FA6-76EE-8F692CD4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65" y="2420658"/>
            <a:ext cx="828000" cy="82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D61323-EE1B-3CB3-59A8-4C432B8B9377}"/>
              </a:ext>
            </a:extLst>
          </p:cNvPr>
          <p:cNvSpPr txBox="1"/>
          <p:nvPr/>
        </p:nvSpPr>
        <p:spPr>
          <a:xfrm>
            <a:off x="3784863" y="1986992"/>
            <a:ext cx="125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資料增強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F29312-66E5-203E-01CB-347874051AF4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4828565" y="2834658"/>
            <a:ext cx="551396" cy="16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31C1DB-06BC-5FB3-21D5-FA222C9A67F0}"/>
              </a:ext>
            </a:extLst>
          </p:cNvPr>
          <p:cNvSpPr txBox="1"/>
          <p:nvPr/>
        </p:nvSpPr>
        <p:spPr>
          <a:xfrm>
            <a:off x="5464573" y="1993094"/>
            <a:ext cx="65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訓練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21D89D-98BE-393C-9897-63C43D4B7F10}"/>
              </a:ext>
            </a:extLst>
          </p:cNvPr>
          <p:cNvSpPr>
            <a:spLocks noChangeAspect="1"/>
          </p:cNvSpPr>
          <p:nvPr/>
        </p:nvSpPr>
        <p:spPr>
          <a:xfrm>
            <a:off x="6757200" y="2412880"/>
            <a:ext cx="828000" cy="356985"/>
          </a:xfrm>
          <a:prstGeom prst="rect">
            <a:avLst/>
          </a:prstGeom>
          <a:solidFill>
            <a:srgbClr val="7ABB35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Loss</a:t>
            </a:r>
            <a:endParaRPr lang="zh-TW" alt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3D8843-006B-934C-582F-9D051B38EACC}"/>
              </a:ext>
            </a:extLst>
          </p:cNvPr>
          <p:cNvSpPr txBox="1"/>
          <p:nvPr/>
        </p:nvSpPr>
        <p:spPr>
          <a:xfrm>
            <a:off x="6595012" y="1993094"/>
            <a:ext cx="118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計算誤差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B198CD-661C-5B08-5D6C-3BCFEE9F48B1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6193643" y="2591373"/>
            <a:ext cx="1391557" cy="577369"/>
          </a:xfrm>
          <a:prstGeom prst="bentConnector3">
            <a:avLst>
              <a:gd name="adj1" fmla="val -164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4D12ADD-D411-E75F-D7E2-DD9185325F59}"/>
              </a:ext>
            </a:extLst>
          </p:cNvPr>
          <p:cNvSpPr txBox="1"/>
          <p:nvPr/>
        </p:nvSpPr>
        <p:spPr>
          <a:xfrm>
            <a:off x="6592779" y="2851484"/>
            <a:ext cx="118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latin typeface="+mn-lt"/>
              </a:rPr>
              <a:t>更新權重</a:t>
            </a:r>
            <a:endParaRPr lang="en-US" altLang="zh-TW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06DB5D-44D0-00AE-39F8-418CA0E3E81D}"/>
              </a:ext>
            </a:extLst>
          </p:cNvPr>
          <p:cNvSpPr>
            <a:spLocks noChangeAspect="1"/>
          </p:cNvSpPr>
          <p:nvPr/>
        </p:nvSpPr>
        <p:spPr>
          <a:xfrm>
            <a:off x="4002080" y="3934375"/>
            <a:ext cx="828000" cy="828000"/>
          </a:xfrm>
          <a:prstGeom prst="rect">
            <a:avLst/>
          </a:prstGeom>
          <a:solidFill>
            <a:srgbClr val="0070C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YOLO</a:t>
            </a:r>
            <a:endParaRPr lang="zh-TW" altLang="en-US" sz="1600" b="1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6D951D6-3866-7C89-42DE-B13C666530F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815762" y="3250291"/>
            <a:ext cx="978199" cy="672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03FB1E5-F6AC-0558-74D4-D268C6106DA4}"/>
              </a:ext>
            </a:extLst>
          </p:cNvPr>
          <p:cNvSpPr txBox="1"/>
          <p:nvPr/>
        </p:nvSpPr>
        <p:spPr>
          <a:xfrm>
            <a:off x="4260471" y="3364608"/>
            <a:ext cx="1249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latin typeface="+mn-lt"/>
              </a:rPr>
              <a:t>最佳模型</a:t>
            </a:r>
            <a:endParaRPr lang="en-US" altLang="zh-TW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59" name="Picture 58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C6183377-7C61-05B1-5EB9-515BF8D14A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901" t="64215" r="16314"/>
          <a:stretch/>
        </p:blipFill>
        <p:spPr>
          <a:xfrm>
            <a:off x="2622511" y="3934375"/>
            <a:ext cx="827999" cy="82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AE8CB85-A262-A586-CAA9-60BF768D4295}"/>
              </a:ext>
            </a:extLst>
          </p:cNvPr>
          <p:cNvCxnSpPr>
            <a:cxnSpLocks/>
            <a:stCxn id="59" idx="3"/>
            <a:endCxn id="50" idx="1"/>
          </p:cNvCxnSpPr>
          <p:nvPr/>
        </p:nvCxnSpPr>
        <p:spPr>
          <a:xfrm>
            <a:off x="3450510" y="4348375"/>
            <a:ext cx="5515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6724B31F-9B45-2839-55C1-867F80D040A4}"/>
              </a:ext>
            </a:extLst>
          </p:cNvPr>
          <p:cNvCxnSpPr>
            <a:cxnSpLocks/>
            <a:stCxn id="50" idx="3"/>
            <a:endCxn id="7170" idx="1"/>
          </p:cNvCxnSpPr>
          <p:nvPr/>
        </p:nvCxnSpPr>
        <p:spPr>
          <a:xfrm>
            <a:off x="4830080" y="4348375"/>
            <a:ext cx="5349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6" name="TextBox 7195">
            <a:extLst>
              <a:ext uri="{FF2B5EF4-FFF2-40B4-BE49-F238E27FC236}">
                <a16:creationId xmlns:a16="http://schemas.microsoft.com/office/drawing/2014/main" id="{16F40497-2BBA-527D-DF3C-16ECB19139B8}"/>
              </a:ext>
            </a:extLst>
          </p:cNvPr>
          <p:cNvSpPr txBox="1"/>
          <p:nvPr/>
        </p:nvSpPr>
        <p:spPr>
          <a:xfrm>
            <a:off x="2426983" y="3553773"/>
            <a:ext cx="124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測試資料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204" name="TextBox 7203">
            <a:extLst>
              <a:ext uri="{FF2B5EF4-FFF2-40B4-BE49-F238E27FC236}">
                <a16:creationId xmlns:a16="http://schemas.microsoft.com/office/drawing/2014/main" id="{D466D797-5B0D-B5AC-CC32-2955E1C01818}"/>
              </a:ext>
            </a:extLst>
          </p:cNvPr>
          <p:cNvSpPr txBox="1"/>
          <p:nvPr/>
        </p:nvSpPr>
        <p:spPr>
          <a:xfrm>
            <a:off x="4078776" y="3559408"/>
            <a:ext cx="65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預測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838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0F610-5759-0926-98B5-A0253AEF5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99165-B507-8079-4C1C-CD1E66BFEA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1288302"/>
            <a:ext cx="3852000" cy="3410173"/>
          </a:xfrm>
        </p:spPr>
        <p:txBody>
          <a:bodyPr/>
          <a:lstStyle/>
          <a:p>
            <a:pPr marL="152400" indent="0">
              <a:buNone/>
            </a:pPr>
            <a:r>
              <a:rPr lang="zh-TW" altLang="en-US" sz="1800" b="1" dirty="0"/>
              <a:t>實驗環境</a:t>
            </a:r>
            <a:endParaRPr lang="en-US" altLang="zh-TW" sz="1800" b="1" dirty="0"/>
          </a:p>
          <a:p>
            <a:r>
              <a:rPr lang="en-US" altLang="zh-TW" sz="1800" b="1" dirty="0"/>
              <a:t>OS</a:t>
            </a:r>
            <a:r>
              <a:rPr lang="zh-TW" altLang="en-US" sz="1800" b="1" dirty="0"/>
              <a:t>    ：</a:t>
            </a:r>
            <a:r>
              <a:rPr lang="en-US" altLang="zh-TW" sz="1800" dirty="0"/>
              <a:t>Linux Mint 22</a:t>
            </a:r>
          </a:p>
          <a:p>
            <a:r>
              <a:rPr lang="en-US" altLang="zh-TW" sz="1800" b="1" dirty="0"/>
              <a:t>CPU</a:t>
            </a:r>
            <a:r>
              <a:rPr lang="zh-TW" altLang="en-US" sz="1800" b="1" dirty="0"/>
              <a:t> ：</a:t>
            </a:r>
            <a:r>
              <a:rPr lang="pt-BR" altLang="zh-TW" sz="1800" dirty="0"/>
              <a:t>Intel Core</a:t>
            </a:r>
            <a:r>
              <a:rPr lang="zh-TW" altLang="en-US" sz="1800" dirty="0"/>
              <a:t> </a:t>
            </a:r>
            <a:r>
              <a:rPr lang="pt-BR" altLang="zh-TW" sz="1800" dirty="0"/>
              <a:t>i7-10700</a:t>
            </a:r>
            <a:endParaRPr lang="en-US" altLang="zh-TW" sz="1800" dirty="0"/>
          </a:p>
          <a:p>
            <a:r>
              <a:rPr lang="en-US" altLang="zh-TW" sz="1800" b="1" dirty="0"/>
              <a:t>GPU</a:t>
            </a:r>
            <a:r>
              <a:rPr lang="zh-TW" altLang="en-US" sz="1800" b="1" dirty="0"/>
              <a:t> ：</a:t>
            </a:r>
            <a:r>
              <a:rPr lang="en-US" altLang="zh-TW" sz="1800" dirty="0"/>
              <a:t>NVIDIA TITAN RTX</a:t>
            </a:r>
          </a:p>
          <a:p>
            <a:r>
              <a:rPr lang="en-US" altLang="zh-TW" sz="1800" b="1" dirty="0"/>
              <a:t>RAM</a:t>
            </a:r>
            <a:r>
              <a:rPr lang="zh-TW" altLang="en-US" sz="1800" b="1" dirty="0"/>
              <a:t>：</a:t>
            </a:r>
            <a:r>
              <a:rPr lang="en-US" altLang="zh-TW" sz="1800" dirty="0"/>
              <a:t>DDR4 125 GB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D31286-15D4-2438-56C2-5303E7E9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方法 </a:t>
            </a:r>
            <a:r>
              <a:rPr lang="en-US" altLang="zh-TW" dirty="0"/>
              <a:t>(7/7)</a:t>
            </a:r>
            <a:endParaRPr lang="zh-TW" alt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DCA4B5F-DEAE-7C89-9C5F-BF4452B10E4A}"/>
              </a:ext>
            </a:extLst>
          </p:cNvPr>
          <p:cNvSpPr txBox="1">
            <a:spLocks/>
          </p:cNvSpPr>
          <p:nvPr/>
        </p:nvSpPr>
        <p:spPr>
          <a:xfrm>
            <a:off x="4146550" y="1290728"/>
            <a:ext cx="4718050" cy="3410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2000" b="0" i="0" u="none" strike="noStrike" cap="none">
                <a:solidFill>
                  <a:schemeClr val="dk1"/>
                </a:solidFill>
                <a:latin typeface="+mn-lt"/>
                <a:ea typeface="+mn-ea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2000" b="0" i="0" u="none" strike="noStrike" cap="none">
                <a:solidFill>
                  <a:schemeClr val="dk1"/>
                </a:solidFill>
                <a:latin typeface="+mn-lt"/>
                <a:ea typeface="+mn-ea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2000" b="0" i="0" u="none" strike="noStrike" cap="none">
                <a:solidFill>
                  <a:schemeClr val="dk1"/>
                </a:solidFill>
                <a:latin typeface="+mn-lt"/>
                <a:ea typeface="+mn-ea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2000" b="0" i="0" u="none" strike="noStrike" cap="none">
                <a:solidFill>
                  <a:schemeClr val="dk1"/>
                </a:solidFill>
                <a:latin typeface="+mn-lt"/>
                <a:ea typeface="+mn-ea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2000" b="0" i="0" u="none" strike="noStrike" cap="none">
                <a:solidFill>
                  <a:schemeClr val="dk1"/>
                </a:solidFill>
                <a:latin typeface="+mn-lt"/>
                <a:ea typeface="+mn-ea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52400" indent="0">
              <a:buFont typeface="Archivo"/>
              <a:buNone/>
            </a:pPr>
            <a:r>
              <a:rPr lang="zh-TW" altLang="en-US" sz="1800" b="1" dirty="0">
                <a:solidFill>
                  <a:srgbClr val="49B15E"/>
                </a:solidFill>
              </a:rPr>
              <a:t>訓練參數設定</a:t>
            </a:r>
            <a:endParaRPr lang="en-US" altLang="zh-TW" sz="1800" b="1" dirty="0">
              <a:solidFill>
                <a:srgbClr val="49B15E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TW" sz="1800" b="1" dirty="0"/>
              <a:t>Batch size</a:t>
            </a:r>
            <a:r>
              <a:rPr lang="zh-TW" altLang="en-US" sz="1800" b="1" dirty="0"/>
              <a:t>：</a:t>
            </a:r>
            <a:r>
              <a:rPr lang="en-US" altLang="zh-TW" sz="1800" dirty="0"/>
              <a:t>64</a:t>
            </a:r>
          </a:p>
          <a:p>
            <a:pPr>
              <a:lnSpc>
                <a:spcPct val="125000"/>
              </a:lnSpc>
            </a:pPr>
            <a:r>
              <a:rPr lang="en-US" altLang="zh-TW" sz="1800" b="1" dirty="0"/>
              <a:t>Epoch</a:t>
            </a:r>
            <a:r>
              <a:rPr lang="zh-TW" altLang="en-US" sz="1800" b="1" dirty="0"/>
              <a:t>：</a:t>
            </a:r>
            <a:r>
              <a:rPr lang="en-US" altLang="zh-TW" sz="1800" dirty="0"/>
              <a:t>300</a:t>
            </a:r>
          </a:p>
          <a:p>
            <a:pPr>
              <a:lnSpc>
                <a:spcPct val="125000"/>
              </a:lnSpc>
            </a:pPr>
            <a:r>
              <a:rPr lang="en-US" altLang="zh-TW" sz="1800" b="1" dirty="0"/>
              <a:t>Patience</a:t>
            </a:r>
            <a:r>
              <a:rPr lang="zh-TW" altLang="en-US" sz="1800" b="1" dirty="0"/>
              <a:t>：</a:t>
            </a:r>
            <a:r>
              <a:rPr lang="en-US" altLang="zh-TW" sz="1800" dirty="0"/>
              <a:t>10</a:t>
            </a:r>
          </a:p>
          <a:p>
            <a:pPr>
              <a:lnSpc>
                <a:spcPct val="125000"/>
              </a:lnSpc>
            </a:pPr>
            <a:r>
              <a:rPr lang="en-US" altLang="zh-TW" sz="1800" b="1" dirty="0"/>
              <a:t>Warm up</a:t>
            </a:r>
            <a:r>
              <a:rPr lang="zh-TW" altLang="en-US" sz="1800" b="1" dirty="0"/>
              <a:t>：</a:t>
            </a:r>
            <a:r>
              <a:rPr lang="en-US" altLang="zh-TW" sz="1800" dirty="0"/>
              <a:t>3</a:t>
            </a:r>
          </a:p>
          <a:p>
            <a:pPr>
              <a:lnSpc>
                <a:spcPct val="125000"/>
              </a:lnSpc>
            </a:pPr>
            <a:r>
              <a:rPr lang="en-US" altLang="zh-TW" sz="1800" b="1" dirty="0"/>
              <a:t>Loss</a:t>
            </a:r>
            <a:r>
              <a:rPr lang="zh-TW" altLang="en-US" sz="1800" b="1" dirty="0"/>
              <a:t>：</a:t>
            </a:r>
            <a:r>
              <a:rPr lang="en-US" altLang="zh-TW" sz="1800" b="1" dirty="0"/>
              <a:t> </a:t>
            </a:r>
            <a:r>
              <a:rPr lang="en-US" altLang="zh-TW" sz="1800" dirty="0" err="1"/>
              <a:t>cls_loss</a:t>
            </a:r>
            <a:r>
              <a:rPr lang="zh-TW" altLang="en-US" sz="1800" dirty="0"/>
              <a:t>、</a:t>
            </a:r>
            <a:r>
              <a:rPr lang="en-US" altLang="zh-TW" sz="1800" dirty="0" err="1"/>
              <a:t>box_loss</a:t>
            </a:r>
            <a:r>
              <a:rPr lang="en-US" altLang="zh-TW" sz="1800" dirty="0"/>
              <a:t> (</a:t>
            </a:r>
            <a:r>
              <a:rPr lang="en-US" altLang="zh-TW" sz="1800" dirty="0" err="1"/>
              <a:t>ciou</a:t>
            </a:r>
            <a:r>
              <a:rPr lang="en-US" altLang="zh-TW" sz="1800" dirty="0"/>
              <a:t>)</a:t>
            </a:r>
            <a:r>
              <a:rPr lang="zh-TW" altLang="en-US" sz="1800" dirty="0"/>
              <a:t>、</a:t>
            </a:r>
            <a:r>
              <a:rPr lang="en-US" altLang="zh-TW" sz="1800" dirty="0" err="1"/>
              <a:t>dfl_loss</a:t>
            </a:r>
            <a:endParaRPr lang="en-US" altLang="zh-TW" sz="1800" dirty="0"/>
          </a:p>
          <a:p>
            <a:pPr>
              <a:lnSpc>
                <a:spcPct val="125000"/>
              </a:lnSpc>
            </a:pPr>
            <a:r>
              <a:rPr lang="en-US" altLang="zh-TW" sz="1800" b="1" dirty="0"/>
              <a:t>Optimizer</a:t>
            </a:r>
            <a:r>
              <a:rPr lang="zh-TW" altLang="en-US" sz="1800" b="1" dirty="0"/>
              <a:t>：</a:t>
            </a:r>
            <a:r>
              <a:rPr lang="en-US" altLang="zh-TW" sz="1800" dirty="0" err="1"/>
              <a:t>AdamW</a:t>
            </a:r>
            <a:endParaRPr lang="en-US" altLang="zh-TW" sz="1800" dirty="0"/>
          </a:p>
          <a:p>
            <a:pPr>
              <a:lnSpc>
                <a:spcPct val="125000"/>
              </a:lnSpc>
            </a:pPr>
            <a:r>
              <a:rPr lang="en-US" altLang="zh-TW" sz="1800" b="1" dirty="0"/>
              <a:t>Learning rate</a:t>
            </a:r>
            <a:r>
              <a:rPr lang="zh-TW" altLang="en-US" sz="1800" b="1" dirty="0"/>
              <a:t>：</a:t>
            </a:r>
            <a:r>
              <a:rPr lang="en-US" altLang="zh-TW" sz="1800" dirty="0"/>
              <a:t>0.0001</a:t>
            </a:r>
          </a:p>
          <a:p>
            <a:pPr>
              <a:lnSpc>
                <a:spcPct val="125000"/>
              </a:lnSpc>
            </a:pPr>
            <a:r>
              <a:rPr lang="en-US" altLang="zh-TW" sz="1800" b="1" dirty="0"/>
              <a:t>Momentum</a:t>
            </a:r>
            <a:r>
              <a:rPr lang="zh-TW" altLang="en-US" sz="1800" b="1" dirty="0"/>
              <a:t>：</a:t>
            </a:r>
            <a:r>
              <a:rPr lang="en-US" altLang="zh-TW" sz="1800" dirty="0"/>
              <a:t>0.9</a:t>
            </a:r>
          </a:p>
          <a:p>
            <a:pPr marL="152400" indent="0">
              <a:buFont typeface="Archivo"/>
              <a:buNone/>
            </a:pP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88771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B68BA-78A4-981B-48FD-05F844D9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E26880-CEFA-6271-E086-A4435715DB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分析訓練結果</a:t>
            </a:r>
            <a:endParaRPr lang="en-US" altLang="zh-TW" b="1" dirty="0"/>
          </a:p>
          <a:p>
            <a:r>
              <a:rPr lang="zh-TW" altLang="en-US" b="1" dirty="0"/>
              <a:t>完整訓練 </a:t>
            </a:r>
            <a:r>
              <a:rPr lang="en-US" altLang="zh-TW" b="1" dirty="0"/>
              <a:t>300 Epochs</a:t>
            </a:r>
            <a:r>
              <a:rPr lang="zh-TW" altLang="en-US" b="1" dirty="0"/>
              <a:t>，耗時 </a:t>
            </a:r>
            <a:r>
              <a:rPr lang="en-US" altLang="zh-TW" b="1" dirty="0"/>
              <a:t>5</a:t>
            </a:r>
            <a:r>
              <a:rPr lang="zh-TW" altLang="en-US" b="1" dirty="0"/>
              <a:t> 小時</a:t>
            </a:r>
            <a:endParaRPr lang="en-US" altLang="zh-TW" b="1" dirty="0"/>
          </a:p>
          <a:p>
            <a:r>
              <a:rPr lang="en-US" altLang="zh-TW" b="1" dirty="0" err="1"/>
              <a:t>cls_loss</a:t>
            </a:r>
            <a:r>
              <a:rPr lang="zh-TW" altLang="en-US" b="1" dirty="0"/>
              <a:t> 穩定收斂</a:t>
            </a:r>
            <a:endParaRPr lang="en-US" altLang="zh-TW" b="1" dirty="0"/>
          </a:p>
          <a:p>
            <a:r>
              <a:rPr lang="en-US" altLang="zh-TW" b="1" dirty="0" err="1"/>
              <a:t>box_loss</a:t>
            </a:r>
            <a:r>
              <a:rPr lang="en-US" altLang="zh-TW" b="1" dirty="0"/>
              <a:t> </a:t>
            </a:r>
            <a:r>
              <a:rPr lang="zh-TW" altLang="en-US" b="1" dirty="0">
                <a:solidFill>
                  <a:srgbClr val="49B15E"/>
                </a:solidFill>
              </a:rPr>
              <a:t>扔持續下降</a:t>
            </a:r>
            <a:endParaRPr lang="en-US" altLang="zh-TW" b="1" dirty="0">
              <a:solidFill>
                <a:srgbClr val="49B15E"/>
              </a:solidFill>
            </a:endParaRPr>
          </a:p>
          <a:p>
            <a:pPr lvl="1"/>
            <a:r>
              <a:rPr lang="zh-TW" altLang="en-US" b="1" dirty="0">
                <a:solidFill>
                  <a:srgbClr val="49B15E"/>
                </a:solidFill>
              </a:rPr>
              <a:t>推測是因為瑕疵點屬於小型物件，</a:t>
            </a:r>
            <a:br>
              <a:rPr lang="en-US" altLang="zh-TW" b="1" dirty="0">
                <a:solidFill>
                  <a:srgbClr val="49B15E"/>
                </a:solidFill>
              </a:rPr>
            </a:br>
            <a:r>
              <a:rPr lang="zh-TW" altLang="en-US" b="1" dirty="0">
                <a:solidFill>
                  <a:srgbClr val="49B15E"/>
                </a:solidFill>
              </a:rPr>
              <a:t>造成收斂較慢。</a:t>
            </a:r>
            <a:endParaRPr lang="en-US" altLang="zh-TW" b="1" dirty="0">
              <a:solidFill>
                <a:srgbClr val="49B15E"/>
              </a:solidFill>
            </a:endParaRPr>
          </a:p>
          <a:p>
            <a:endParaRPr lang="en-US" altLang="zh-TW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3189B7-EC34-6573-3687-D3D23BBD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(1/16)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DCD20-CB79-4AF5-0AE7-3693D5AF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9514"/>
          <a:stretch/>
        </p:blipFill>
        <p:spPr>
          <a:xfrm>
            <a:off x="5532945" y="1208144"/>
            <a:ext cx="2891055" cy="3570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257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5C436-7D83-3DB0-4B8D-1E9DBC65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C08BC-8CEA-80D3-1543-209C0890C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評估</a:t>
            </a:r>
            <a:r>
              <a:rPr lang="zh-TW" altLang="en-US" b="1" dirty="0">
                <a:solidFill>
                  <a:srgbClr val="49B15E"/>
                </a:solidFill>
              </a:rPr>
              <a:t>驗證集</a:t>
            </a:r>
            <a:endParaRPr lang="en-US" altLang="zh-TW" b="1" dirty="0">
              <a:solidFill>
                <a:srgbClr val="49B15E"/>
              </a:solidFill>
            </a:endParaRPr>
          </a:p>
          <a:p>
            <a:r>
              <a:rPr lang="zh-TW" altLang="en-US" b="1" dirty="0"/>
              <a:t>驗證集：</a:t>
            </a:r>
            <a:r>
              <a:rPr lang="zh-TW" altLang="en-US" dirty="0"/>
              <a:t>包含 </a:t>
            </a:r>
            <a:r>
              <a:rPr lang="en-US" altLang="zh-TW" dirty="0"/>
              <a:t>1066</a:t>
            </a:r>
            <a:r>
              <a:rPr lang="zh-TW" altLang="en-US" dirty="0"/>
              <a:t> 張圖片、</a:t>
            </a:r>
            <a:r>
              <a:rPr lang="en-US" altLang="zh-TW" dirty="0"/>
              <a:t>1595</a:t>
            </a:r>
            <a:r>
              <a:rPr lang="zh-TW" altLang="en-US" dirty="0"/>
              <a:t> 個瑕疵點</a:t>
            </a:r>
            <a:endParaRPr lang="en-US" altLang="zh-TW" dirty="0"/>
          </a:p>
          <a:p>
            <a:r>
              <a:rPr lang="zh-TW" altLang="en-US" b="1" dirty="0"/>
              <a:t>推論時間：</a:t>
            </a:r>
            <a:r>
              <a:rPr lang="en-US" altLang="zh-TW" dirty="0"/>
              <a:t>2.3 </a:t>
            </a:r>
            <a:r>
              <a:rPr lang="en-US" altLang="zh-TW" dirty="0" err="1"/>
              <a:t>ms</a:t>
            </a:r>
            <a:r>
              <a:rPr lang="zh-TW" altLang="en-US" dirty="0"/>
              <a:t> </a:t>
            </a:r>
            <a:r>
              <a:rPr lang="en-US" altLang="zh-TW" dirty="0"/>
              <a:t>per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516EC7-9926-93E7-9118-A333E70D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(2/16)</a:t>
            </a:r>
            <a:endParaRPr lang="zh-TW" altLang="en-US" dirty="0"/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B901B589-C901-0500-8661-AD94DCF3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97"/>
          <a:stretch/>
        </p:blipFill>
        <p:spPr>
          <a:xfrm>
            <a:off x="1192605" y="2993388"/>
            <a:ext cx="6758789" cy="15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2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33E29-A128-D02C-E84F-ADB1AD123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C0862-39DB-4E61-E533-06721624E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驗證集的 </a:t>
            </a:r>
            <a:r>
              <a:rPr lang="en-US" altLang="zh-TW" b="1" dirty="0"/>
              <a:t>Precision-Recall Curve</a:t>
            </a:r>
          </a:p>
          <a:p>
            <a:r>
              <a:rPr lang="en-US" altLang="zh-TW" b="1" dirty="0"/>
              <a:t>mAP50</a:t>
            </a:r>
            <a:r>
              <a:rPr lang="zh-TW" altLang="en-US" b="1" dirty="0"/>
              <a:t>：</a:t>
            </a:r>
            <a:r>
              <a:rPr lang="en-US" altLang="zh-TW" dirty="0"/>
              <a:t>0.995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7595C-1883-B20B-0C8B-349D8328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(3/16)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5242D-52BC-439F-B96E-A4B8D8B4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370"/>
          <a:stretch/>
        </p:blipFill>
        <p:spPr>
          <a:xfrm>
            <a:off x="5224121" y="1423701"/>
            <a:ext cx="3371241" cy="3274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4AED7-99D4-3CBF-6082-56B9B164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357" t="7749" r="2642" b="65641"/>
          <a:stretch/>
        </p:blipFill>
        <p:spPr>
          <a:xfrm>
            <a:off x="1608658" y="2571750"/>
            <a:ext cx="2726806" cy="1667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033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58A5-BE7D-B850-18AD-E2A10438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E1668-C263-8A38-FD83-46A94B4C0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驗證集的 </a:t>
            </a:r>
            <a:r>
              <a:rPr lang="en-US" altLang="zh-TW" b="1" dirty="0"/>
              <a:t>F1-Confidence Curve</a:t>
            </a:r>
          </a:p>
          <a:p>
            <a:r>
              <a:rPr lang="zh-TW" altLang="en-US" b="1" dirty="0"/>
              <a:t>最佳 </a:t>
            </a:r>
            <a:r>
              <a:rPr lang="en-US" altLang="zh-TW" b="1" dirty="0"/>
              <a:t>Confidence</a:t>
            </a:r>
            <a:r>
              <a:rPr lang="zh-TW" altLang="en-US" b="1" dirty="0"/>
              <a:t> 閾值：</a:t>
            </a:r>
            <a:r>
              <a:rPr lang="en-US" altLang="zh-TW" dirty="0"/>
              <a:t>0.62</a:t>
            </a:r>
          </a:p>
          <a:p>
            <a:r>
              <a:rPr lang="en-US" altLang="zh-TW" b="1" dirty="0"/>
              <a:t>F1 Score</a:t>
            </a:r>
            <a:r>
              <a:rPr lang="zh-TW" altLang="en-US" b="1" dirty="0"/>
              <a:t>：</a:t>
            </a:r>
            <a:r>
              <a:rPr lang="en-US" altLang="zh-TW" dirty="0"/>
              <a:t>0.99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A5503A-C5EE-EE2F-3DAD-8270A830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(4/16)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F5952-D1A9-8601-007D-CE08698F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570"/>
          <a:stretch/>
        </p:blipFill>
        <p:spPr>
          <a:xfrm>
            <a:off x="5224120" y="1397844"/>
            <a:ext cx="3371241" cy="3191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A5488-C3AB-20F7-8992-17578E10C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715" t="7610" r="2531" b="65713"/>
          <a:stretch/>
        </p:blipFill>
        <p:spPr>
          <a:xfrm>
            <a:off x="1717477" y="2920990"/>
            <a:ext cx="2509166" cy="1667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755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4EB6B121-2CE7-A392-FE88-CC2D19FE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3">
            <a:extLst>
              <a:ext uri="{FF2B5EF4-FFF2-40B4-BE49-F238E27FC236}">
                <a16:creationId xmlns:a16="http://schemas.microsoft.com/office/drawing/2014/main" id="{F63C125A-7FC3-98DE-3CAC-59D4E26A0AD0}"/>
              </a:ext>
            </a:extLst>
          </p:cNvPr>
          <p:cNvSpPr/>
          <p:nvPr/>
        </p:nvSpPr>
        <p:spPr>
          <a:xfrm rot="-5400000">
            <a:off x="6240219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73">
            <a:extLst>
              <a:ext uri="{FF2B5EF4-FFF2-40B4-BE49-F238E27FC236}">
                <a16:creationId xmlns:a16="http://schemas.microsoft.com/office/drawing/2014/main" id="{D8DDCC46-ABFC-1A0B-9796-EAFEC838EFC1}"/>
              </a:ext>
            </a:extLst>
          </p:cNvPr>
          <p:cNvSpPr/>
          <p:nvPr/>
        </p:nvSpPr>
        <p:spPr>
          <a:xfrm rot="5400000" flipH="1">
            <a:off x="-2959206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22;p41">
            <a:extLst>
              <a:ext uri="{FF2B5EF4-FFF2-40B4-BE49-F238E27FC236}">
                <a16:creationId xmlns:a16="http://schemas.microsoft.com/office/drawing/2014/main" id="{BB6796D5-3DA8-B626-C446-FEE3848272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60278"/>
            <a:ext cx="7704000" cy="757447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4800" dirty="0">
                <a:solidFill>
                  <a:schemeClr val="accent1"/>
                </a:solidFill>
              </a:rPr>
              <a:t>目次</a:t>
            </a:r>
          </a:p>
        </p:txBody>
      </p:sp>
      <p:sp>
        <p:nvSpPr>
          <p:cNvPr id="6" name="Google Shape;223;p41">
            <a:extLst>
              <a:ext uri="{FF2B5EF4-FFF2-40B4-BE49-F238E27FC236}">
                <a16:creationId xmlns:a16="http://schemas.microsoft.com/office/drawing/2014/main" id="{4F2BE6CE-EC92-2011-7969-36EF784E1B44}"/>
              </a:ext>
            </a:extLst>
          </p:cNvPr>
          <p:cNvSpPr txBox="1">
            <a:spLocks/>
          </p:cNvSpPr>
          <p:nvPr/>
        </p:nvSpPr>
        <p:spPr>
          <a:xfrm>
            <a:off x="2211186" y="2293954"/>
            <a:ext cx="539750" cy="5397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2</a:t>
            </a:r>
          </a:p>
        </p:txBody>
      </p:sp>
      <p:sp>
        <p:nvSpPr>
          <p:cNvPr id="7" name="Google Shape;229;p41">
            <a:extLst>
              <a:ext uri="{FF2B5EF4-FFF2-40B4-BE49-F238E27FC236}">
                <a16:creationId xmlns:a16="http://schemas.microsoft.com/office/drawing/2014/main" id="{A746E240-8714-BAD2-0BEC-BAA15695DADF}"/>
              </a:ext>
            </a:extLst>
          </p:cNvPr>
          <p:cNvSpPr txBox="1">
            <a:spLocks/>
          </p:cNvSpPr>
          <p:nvPr/>
        </p:nvSpPr>
        <p:spPr>
          <a:xfrm>
            <a:off x="2750935" y="2274755"/>
            <a:ext cx="182106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2400" dirty="0"/>
              <a:t>動機</a:t>
            </a:r>
          </a:p>
        </p:txBody>
      </p:sp>
      <p:sp>
        <p:nvSpPr>
          <p:cNvPr id="8" name="Google Shape;223;p41">
            <a:extLst>
              <a:ext uri="{FF2B5EF4-FFF2-40B4-BE49-F238E27FC236}">
                <a16:creationId xmlns:a16="http://schemas.microsoft.com/office/drawing/2014/main" id="{23A322EF-A2D2-E0B6-B7C2-B9A01922A75C}"/>
              </a:ext>
            </a:extLst>
          </p:cNvPr>
          <p:cNvSpPr txBox="1">
            <a:spLocks/>
          </p:cNvSpPr>
          <p:nvPr/>
        </p:nvSpPr>
        <p:spPr>
          <a:xfrm>
            <a:off x="2211186" y="3011620"/>
            <a:ext cx="539750" cy="5397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3</a:t>
            </a:r>
          </a:p>
        </p:txBody>
      </p:sp>
      <p:sp>
        <p:nvSpPr>
          <p:cNvPr id="9" name="Google Shape;229;p41">
            <a:extLst>
              <a:ext uri="{FF2B5EF4-FFF2-40B4-BE49-F238E27FC236}">
                <a16:creationId xmlns:a16="http://schemas.microsoft.com/office/drawing/2014/main" id="{7DA2A890-CD97-2D3B-3405-C1F1F71C4BE0}"/>
              </a:ext>
            </a:extLst>
          </p:cNvPr>
          <p:cNvSpPr txBox="1">
            <a:spLocks/>
          </p:cNvSpPr>
          <p:nvPr/>
        </p:nvSpPr>
        <p:spPr>
          <a:xfrm>
            <a:off x="2750935" y="2992421"/>
            <a:ext cx="182106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2400" dirty="0"/>
              <a:t>目的</a:t>
            </a:r>
          </a:p>
        </p:txBody>
      </p:sp>
      <p:sp>
        <p:nvSpPr>
          <p:cNvPr id="10" name="Google Shape;223;p41">
            <a:extLst>
              <a:ext uri="{FF2B5EF4-FFF2-40B4-BE49-F238E27FC236}">
                <a16:creationId xmlns:a16="http://schemas.microsoft.com/office/drawing/2014/main" id="{CF177DE3-3804-D6D6-2E58-5164F77AB8BC}"/>
              </a:ext>
            </a:extLst>
          </p:cNvPr>
          <p:cNvSpPr txBox="1">
            <a:spLocks/>
          </p:cNvSpPr>
          <p:nvPr/>
        </p:nvSpPr>
        <p:spPr>
          <a:xfrm>
            <a:off x="2211186" y="3735636"/>
            <a:ext cx="539750" cy="5397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4</a:t>
            </a:r>
          </a:p>
        </p:txBody>
      </p:sp>
      <p:sp>
        <p:nvSpPr>
          <p:cNvPr id="11" name="Google Shape;229;p41">
            <a:extLst>
              <a:ext uri="{FF2B5EF4-FFF2-40B4-BE49-F238E27FC236}">
                <a16:creationId xmlns:a16="http://schemas.microsoft.com/office/drawing/2014/main" id="{5491815A-36C5-0199-8F9D-DDC3E73CE051}"/>
              </a:ext>
            </a:extLst>
          </p:cNvPr>
          <p:cNvSpPr txBox="1">
            <a:spLocks/>
          </p:cNvSpPr>
          <p:nvPr/>
        </p:nvSpPr>
        <p:spPr>
          <a:xfrm>
            <a:off x="2750935" y="3716437"/>
            <a:ext cx="182106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2400" dirty="0"/>
              <a:t>方法</a:t>
            </a:r>
          </a:p>
        </p:txBody>
      </p:sp>
      <p:sp>
        <p:nvSpPr>
          <p:cNvPr id="12" name="Google Shape;223;p41">
            <a:extLst>
              <a:ext uri="{FF2B5EF4-FFF2-40B4-BE49-F238E27FC236}">
                <a16:creationId xmlns:a16="http://schemas.microsoft.com/office/drawing/2014/main" id="{3C19875D-2CE5-6CD9-E6AC-84FF8B032D41}"/>
              </a:ext>
            </a:extLst>
          </p:cNvPr>
          <p:cNvSpPr txBox="1">
            <a:spLocks/>
          </p:cNvSpPr>
          <p:nvPr/>
        </p:nvSpPr>
        <p:spPr>
          <a:xfrm>
            <a:off x="2211186" y="1573113"/>
            <a:ext cx="539750" cy="5397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13" name="Google Shape;229;p41">
            <a:extLst>
              <a:ext uri="{FF2B5EF4-FFF2-40B4-BE49-F238E27FC236}">
                <a16:creationId xmlns:a16="http://schemas.microsoft.com/office/drawing/2014/main" id="{ED361E25-D036-7943-EFF1-36F13A090ED7}"/>
              </a:ext>
            </a:extLst>
          </p:cNvPr>
          <p:cNvSpPr txBox="1">
            <a:spLocks/>
          </p:cNvSpPr>
          <p:nvPr/>
        </p:nvSpPr>
        <p:spPr>
          <a:xfrm>
            <a:off x="2750935" y="1553914"/>
            <a:ext cx="182106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2400" dirty="0"/>
              <a:t>簡介</a:t>
            </a:r>
          </a:p>
        </p:txBody>
      </p:sp>
      <p:sp>
        <p:nvSpPr>
          <p:cNvPr id="14" name="Google Shape;223;p41">
            <a:extLst>
              <a:ext uri="{FF2B5EF4-FFF2-40B4-BE49-F238E27FC236}">
                <a16:creationId xmlns:a16="http://schemas.microsoft.com/office/drawing/2014/main" id="{9F6234A9-DAEA-877C-C5AF-F5F48FC6C1E0}"/>
              </a:ext>
            </a:extLst>
          </p:cNvPr>
          <p:cNvSpPr txBox="1">
            <a:spLocks/>
          </p:cNvSpPr>
          <p:nvPr/>
        </p:nvSpPr>
        <p:spPr>
          <a:xfrm>
            <a:off x="4572000" y="1579463"/>
            <a:ext cx="539750" cy="5397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5</a:t>
            </a:r>
          </a:p>
        </p:txBody>
      </p:sp>
      <p:sp>
        <p:nvSpPr>
          <p:cNvPr id="15" name="Google Shape;229;p41">
            <a:extLst>
              <a:ext uri="{FF2B5EF4-FFF2-40B4-BE49-F238E27FC236}">
                <a16:creationId xmlns:a16="http://schemas.microsoft.com/office/drawing/2014/main" id="{8C4586C0-E8FB-7B7B-E5AA-F888D3DF5591}"/>
              </a:ext>
            </a:extLst>
          </p:cNvPr>
          <p:cNvSpPr txBox="1">
            <a:spLocks/>
          </p:cNvSpPr>
          <p:nvPr/>
        </p:nvSpPr>
        <p:spPr>
          <a:xfrm>
            <a:off x="5111749" y="1573113"/>
            <a:ext cx="182106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2400" dirty="0"/>
              <a:t>實驗結果</a:t>
            </a:r>
          </a:p>
        </p:txBody>
      </p:sp>
      <p:sp>
        <p:nvSpPr>
          <p:cNvPr id="16" name="Google Shape;223;p41">
            <a:extLst>
              <a:ext uri="{FF2B5EF4-FFF2-40B4-BE49-F238E27FC236}">
                <a16:creationId xmlns:a16="http://schemas.microsoft.com/office/drawing/2014/main" id="{BABAA281-7815-AE77-EFFC-A9AFA80A33AE}"/>
              </a:ext>
            </a:extLst>
          </p:cNvPr>
          <p:cNvSpPr txBox="1">
            <a:spLocks/>
          </p:cNvSpPr>
          <p:nvPr/>
        </p:nvSpPr>
        <p:spPr>
          <a:xfrm>
            <a:off x="4572000" y="2297129"/>
            <a:ext cx="539750" cy="5397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6</a:t>
            </a:r>
          </a:p>
        </p:txBody>
      </p:sp>
      <p:sp>
        <p:nvSpPr>
          <p:cNvPr id="17" name="Google Shape;229;p41">
            <a:extLst>
              <a:ext uri="{FF2B5EF4-FFF2-40B4-BE49-F238E27FC236}">
                <a16:creationId xmlns:a16="http://schemas.microsoft.com/office/drawing/2014/main" id="{6ABE45A9-EDA7-4FF9-1A09-6389BEF47F97}"/>
              </a:ext>
            </a:extLst>
          </p:cNvPr>
          <p:cNvSpPr txBox="1">
            <a:spLocks/>
          </p:cNvSpPr>
          <p:nvPr/>
        </p:nvSpPr>
        <p:spPr>
          <a:xfrm>
            <a:off x="5111749" y="2277930"/>
            <a:ext cx="182106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2400" dirty="0"/>
              <a:t>成果展示</a:t>
            </a:r>
          </a:p>
        </p:txBody>
      </p:sp>
      <p:sp>
        <p:nvSpPr>
          <p:cNvPr id="18" name="Google Shape;223;p41">
            <a:extLst>
              <a:ext uri="{FF2B5EF4-FFF2-40B4-BE49-F238E27FC236}">
                <a16:creationId xmlns:a16="http://schemas.microsoft.com/office/drawing/2014/main" id="{97FE1F83-D427-1677-4CD1-0E59866CBD5A}"/>
              </a:ext>
            </a:extLst>
          </p:cNvPr>
          <p:cNvSpPr txBox="1">
            <a:spLocks/>
          </p:cNvSpPr>
          <p:nvPr/>
        </p:nvSpPr>
        <p:spPr>
          <a:xfrm>
            <a:off x="4572000" y="3014795"/>
            <a:ext cx="539750" cy="5397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7</a:t>
            </a:r>
          </a:p>
        </p:txBody>
      </p:sp>
      <p:sp>
        <p:nvSpPr>
          <p:cNvPr id="19" name="Google Shape;229;p41">
            <a:extLst>
              <a:ext uri="{FF2B5EF4-FFF2-40B4-BE49-F238E27FC236}">
                <a16:creationId xmlns:a16="http://schemas.microsoft.com/office/drawing/2014/main" id="{92C49279-0BE9-E255-2F60-B60D87B8F9A3}"/>
              </a:ext>
            </a:extLst>
          </p:cNvPr>
          <p:cNvSpPr txBox="1">
            <a:spLocks/>
          </p:cNvSpPr>
          <p:nvPr/>
        </p:nvSpPr>
        <p:spPr>
          <a:xfrm>
            <a:off x="5111750" y="2995596"/>
            <a:ext cx="1821064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2400" dirty="0"/>
              <a:t>結論</a:t>
            </a:r>
          </a:p>
        </p:txBody>
      </p:sp>
      <p:sp>
        <p:nvSpPr>
          <p:cNvPr id="20" name="Google Shape;223;p41">
            <a:extLst>
              <a:ext uri="{FF2B5EF4-FFF2-40B4-BE49-F238E27FC236}">
                <a16:creationId xmlns:a16="http://schemas.microsoft.com/office/drawing/2014/main" id="{A9351DDB-7C0C-5DEA-86B5-35B30D96BDA3}"/>
              </a:ext>
            </a:extLst>
          </p:cNvPr>
          <p:cNvSpPr txBox="1">
            <a:spLocks/>
          </p:cNvSpPr>
          <p:nvPr/>
        </p:nvSpPr>
        <p:spPr>
          <a:xfrm>
            <a:off x="4572000" y="3735904"/>
            <a:ext cx="539750" cy="5397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8</a:t>
            </a:r>
          </a:p>
        </p:txBody>
      </p:sp>
      <p:sp>
        <p:nvSpPr>
          <p:cNvPr id="21" name="Google Shape;229;p41">
            <a:extLst>
              <a:ext uri="{FF2B5EF4-FFF2-40B4-BE49-F238E27FC236}">
                <a16:creationId xmlns:a16="http://schemas.microsoft.com/office/drawing/2014/main" id="{EDCD361F-F94E-5C95-E2BA-C05500A22C3E}"/>
              </a:ext>
            </a:extLst>
          </p:cNvPr>
          <p:cNvSpPr txBox="1">
            <a:spLocks/>
          </p:cNvSpPr>
          <p:nvPr/>
        </p:nvSpPr>
        <p:spPr>
          <a:xfrm>
            <a:off x="5111750" y="3716705"/>
            <a:ext cx="1821064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+mj-lt"/>
                <a:ea typeface="+mj-ea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2400" dirty="0"/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1169379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8128E-863A-45A5-9EFE-CF9600545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063D9-66F0-F8E3-C8DB-082B8C0B0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評估</a:t>
            </a:r>
            <a:r>
              <a:rPr lang="zh-TW" altLang="en-US" b="1" dirty="0">
                <a:solidFill>
                  <a:srgbClr val="49B15E"/>
                </a:solidFill>
              </a:rPr>
              <a:t>測試集</a:t>
            </a:r>
            <a:endParaRPr lang="en-US" altLang="zh-TW" b="1" dirty="0">
              <a:solidFill>
                <a:srgbClr val="49B15E"/>
              </a:solidFill>
            </a:endParaRPr>
          </a:p>
          <a:p>
            <a:r>
              <a:rPr lang="zh-TW" altLang="en-US" b="1" dirty="0"/>
              <a:t>測試集：</a:t>
            </a:r>
            <a:r>
              <a:rPr lang="zh-TW" altLang="en-US" dirty="0"/>
              <a:t>包含 </a:t>
            </a:r>
            <a:r>
              <a:rPr lang="en-US" altLang="zh-TW" dirty="0"/>
              <a:t>1068</a:t>
            </a:r>
            <a:r>
              <a:rPr lang="zh-TW" altLang="en-US" dirty="0"/>
              <a:t> 張圖片、</a:t>
            </a:r>
            <a:r>
              <a:rPr lang="en-US" altLang="zh-TW" dirty="0"/>
              <a:t>1662</a:t>
            </a:r>
            <a:r>
              <a:rPr lang="zh-TW" altLang="en-US" dirty="0"/>
              <a:t> 個瑕疵點</a:t>
            </a:r>
            <a:endParaRPr lang="en-US" altLang="zh-TW" dirty="0"/>
          </a:p>
          <a:p>
            <a:r>
              <a:rPr lang="zh-TW" altLang="en-US" b="1" dirty="0"/>
              <a:t>推論時間：</a:t>
            </a:r>
            <a:r>
              <a:rPr lang="en-US" altLang="zh-TW" dirty="0"/>
              <a:t>3.9 </a:t>
            </a:r>
            <a:r>
              <a:rPr lang="en-US" altLang="zh-TW" dirty="0" err="1"/>
              <a:t>ms</a:t>
            </a:r>
            <a:r>
              <a:rPr lang="en-US" altLang="zh-TW" dirty="0"/>
              <a:t> per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563E8-71DC-EE90-FB8C-D2CCBA9C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(5/16)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91D0F-8D27-694D-93CC-B093AB27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8" b="598"/>
          <a:stretch/>
        </p:blipFill>
        <p:spPr>
          <a:xfrm>
            <a:off x="1192605" y="2993388"/>
            <a:ext cx="6758789" cy="14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52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8A24E-297D-6EBB-2571-08C059C05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2B343-8D6A-23BA-ED27-411446DCBF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測試集的 </a:t>
            </a:r>
            <a:r>
              <a:rPr lang="en-US" altLang="zh-TW" b="1" dirty="0"/>
              <a:t>Precision-Recall Curve</a:t>
            </a:r>
          </a:p>
          <a:p>
            <a:r>
              <a:rPr lang="en-US" altLang="zh-TW" b="1" dirty="0"/>
              <a:t>mAP50</a:t>
            </a:r>
            <a:r>
              <a:rPr lang="zh-TW" altLang="en-US" b="1" dirty="0"/>
              <a:t>：</a:t>
            </a:r>
            <a:r>
              <a:rPr lang="en-US" altLang="zh-TW" dirty="0"/>
              <a:t>0.995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3D6F81-65EF-8151-D09F-73051589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(6/16)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CE908-1DB3-DC59-BE15-493E55FB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827"/>
          <a:stretch/>
        </p:blipFill>
        <p:spPr>
          <a:xfrm>
            <a:off x="5224121" y="1401715"/>
            <a:ext cx="3371241" cy="32967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317834-ED0E-1DF3-A7D4-A80C49B653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507" t="7777" r="2536" b="65516"/>
          <a:stretch/>
        </p:blipFill>
        <p:spPr>
          <a:xfrm>
            <a:off x="1608658" y="2571750"/>
            <a:ext cx="2726806" cy="1676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0151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50610-5204-48CE-46F3-42FB62824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47459-C95C-D38F-8E4E-EA3CA6604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1288302"/>
            <a:ext cx="4116046" cy="3410173"/>
          </a:xfrm>
        </p:spPr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測試集的 </a:t>
            </a:r>
            <a:r>
              <a:rPr lang="en-US" altLang="zh-TW" b="1" dirty="0"/>
              <a:t>Confusion Matrix</a:t>
            </a:r>
          </a:p>
          <a:p>
            <a:r>
              <a:rPr lang="zh-TW" altLang="en-US" b="1" dirty="0"/>
              <a:t>能正確辨識瑕疵點及類別</a:t>
            </a:r>
            <a:endParaRPr lang="en-US" altLang="zh-TW" b="1" dirty="0"/>
          </a:p>
          <a:p>
            <a:r>
              <a:rPr lang="zh-TW" altLang="en-US" b="1" dirty="0">
                <a:solidFill>
                  <a:srgbClr val="49B15E"/>
                </a:solidFill>
              </a:rPr>
              <a:t>在背景上 </a:t>
            </a:r>
            <a:r>
              <a:rPr lang="en-US" altLang="zh-TW" b="1" dirty="0">
                <a:solidFill>
                  <a:srgbClr val="49B15E"/>
                </a:solidFill>
              </a:rPr>
              <a:t>(</a:t>
            </a:r>
            <a:r>
              <a:rPr lang="zh-TW" altLang="en-US" b="1" dirty="0">
                <a:solidFill>
                  <a:srgbClr val="49B15E"/>
                </a:solidFill>
              </a:rPr>
              <a:t>正常電路</a:t>
            </a:r>
            <a:r>
              <a:rPr lang="en-US" altLang="zh-TW" b="1" dirty="0">
                <a:solidFill>
                  <a:srgbClr val="49B15E"/>
                </a:solidFill>
              </a:rPr>
              <a:t>)</a:t>
            </a:r>
            <a:r>
              <a:rPr lang="zh-TW" altLang="en-US" b="1" dirty="0">
                <a:solidFill>
                  <a:srgbClr val="49B15E"/>
                </a:solidFill>
              </a:rPr>
              <a:t>，發生</a:t>
            </a:r>
            <a:br>
              <a:rPr lang="en-US" altLang="zh-TW" b="1" dirty="0">
                <a:solidFill>
                  <a:srgbClr val="49B15E"/>
                </a:solidFill>
              </a:rPr>
            </a:br>
            <a:r>
              <a:rPr lang="zh-TW" altLang="en-US" b="1" dirty="0">
                <a:solidFill>
                  <a:srgbClr val="49B15E"/>
                </a:solidFill>
              </a:rPr>
              <a:t>極少數的誤判</a:t>
            </a:r>
            <a:endParaRPr lang="en-US" altLang="zh-TW" b="1" dirty="0">
              <a:solidFill>
                <a:srgbClr val="49B15E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9B762D-6B50-AC67-F111-B3D1CC65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(7/16)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8A8F8-C7B0-D4E2-6DA1-4541260C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41" r="6569"/>
          <a:stretch/>
        </p:blipFill>
        <p:spPr>
          <a:xfrm>
            <a:off x="4836046" y="1425037"/>
            <a:ext cx="3587954" cy="3136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75AC8F-6489-8888-F2B6-8FF426320636}"/>
              </a:ext>
            </a:extLst>
          </p:cNvPr>
          <p:cNvSpPr/>
          <p:nvPr/>
        </p:nvSpPr>
        <p:spPr>
          <a:xfrm>
            <a:off x="6225540" y="3932453"/>
            <a:ext cx="1188720" cy="4261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2EEE1-5A24-A250-B600-E4A62E2A498D}"/>
              </a:ext>
            </a:extLst>
          </p:cNvPr>
          <p:cNvSpPr/>
          <p:nvPr/>
        </p:nvSpPr>
        <p:spPr>
          <a:xfrm>
            <a:off x="7414260" y="1509294"/>
            <a:ext cx="449580" cy="2423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321F8-031E-35CA-468A-01A956C0D672}"/>
              </a:ext>
            </a:extLst>
          </p:cNvPr>
          <p:cNvSpPr txBox="1"/>
          <p:nvPr/>
        </p:nvSpPr>
        <p:spPr>
          <a:xfrm>
            <a:off x="5036820" y="3960880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rgbClr val="C00000"/>
                </a:solidFill>
                <a:latin typeface="+mn-lt"/>
              </a:rPr>
              <a:t>背景</a:t>
            </a:r>
            <a:r>
              <a:rPr lang="zh-TW" altLang="en-US" sz="1800" b="1" dirty="0">
                <a:solidFill>
                  <a:srgbClr val="C00000"/>
                </a:solidFill>
              </a:rPr>
              <a:t>誤判</a:t>
            </a:r>
            <a:endParaRPr lang="en-US" altLang="zh-TW" sz="18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650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DF7E-03A7-3711-86C9-C2C9288EA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FD9D5-B189-2DDC-324F-0FB86A8D0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比較真實標籤及預測結果 </a:t>
            </a:r>
            <a:r>
              <a:rPr lang="en-US" altLang="zh-TW" b="1" dirty="0"/>
              <a:t>(</a:t>
            </a:r>
            <a:r>
              <a:rPr lang="en-US" altLang="zh-TW" b="1" dirty="0" err="1"/>
              <a:t>missing_hole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75E843-17F3-C971-A91B-AC842540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(8/16)</a:t>
            </a:r>
            <a:endParaRPr lang="zh-TW" altLang="en-US" dirty="0"/>
          </a:p>
        </p:txBody>
      </p:sp>
      <p:pic>
        <p:nvPicPr>
          <p:cNvPr id="3" name="Picture 2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F2F8C0D6-687A-EFD7-0E30-F8BC2B1EC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41" y="1884379"/>
            <a:ext cx="5580118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9253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AC49B-B128-0B4D-FF51-75E442462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18E01-E987-29A9-FE47-C2C8959DE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比較真實標籤及預測結果 </a:t>
            </a:r>
            <a:r>
              <a:rPr lang="en-US" altLang="zh-TW" b="1" dirty="0"/>
              <a:t>(</a:t>
            </a:r>
            <a:r>
              <a:rPr lang="en-US" altLang="zh-TW" b="1" dirty="0" err="1"/>
              <a:t>mouse_bite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8C8750-DBF7-CBCD-14D3-3CEB08F8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(9/16)</a:t>
            </a:r>
            <a:endParaRPr lang="zh-TW" altLang="en-US" dirty="0"/>
          </a:p>
        </p:txBody>
      </p:sp>
      <p:pic>
        <p:nvPicPr>
          <p:cNvPr id="6" name="Picture 5" descr="A close up of a computer chip&#10;&#10;Description automatically generated">
            <a:extLst>
              <a:ext uri="{FF2B5EF4-FFF2-40B4-BE49-F238E27FC236}">
                <a16:creationId xmlns:a16="http://schemas.microsoft.com/office/drawing/2014/main" id="{0C4D3317-0FEF-8E79-CEAC-50E3F9CF7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40" y="1884379"/>
            <a:ext cx="5580119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3883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349D3-E3EF-76E5-447A-01EF1040F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F2AB2-8811-6047-58C4-8FA17AE25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比較真實標籤及預測結果 </a:t>
            </a:r>
            <a:r>
              <a:rPr lang="en-US" altLang="zh-TW" b="1" dirty="0"/>
              <a:t>(</a:t>
            </a:r>
            <a:r>
              <a:rPr lang="en-US" altLang="zh-TW" b="1" dirty="0" err="1"/>
              <a:t>open_circuit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383F25-9BBE-88CD-5745-5060727E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(10/16)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0102B-05BC-46BE-C1A1-9E736E0149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81940" y="1884379"/>
            <a:ext cx="5580118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889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DC3F2-9644-B864-419F-9F0A1901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831D6-9913-B3D1-0BA7-28237E4FFD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比較真實標籤及預測結果 </a:t>
            </a:r>
            <a:r>
              <a:rPr lang="en-US" altLang="zh-TW" b="1" dirty="0"/>
              <a:t>(short)</a:t>
            </a:r>
            <a:endParaRPr lang="zh-TW" alt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F3D850-8CCC-0A8C-C83A-5C6516F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(11/16)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29D81-146A-31F0-5408-E71057EA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81940" y="1884379"/>
            <a:ext cx="5580118" cy="2879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557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6ED71-8692-0D4F-5D04-3BEFFC358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E0C7B-8EEC-0C11-26A8-210FC6106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比較真實標籤及預測結果 </a:t>
            </a:r>
            <a:r>
              <a:rPr lang="en-US" altLang="zh-TW" b="1" dirty="0"/>
              <a:t>(spur)</a:t>
            </a:r>
            <a:endParaRPr lang="zh-TW" alt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AC633A-E708-AA3F-2025-6E9DF982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(12/16)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4544E-93C5-B2A8-DA41-52F16C3876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81941" y="1884379"/>
            <a:ext cx="5580116" cy="2879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8401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5E31-BE7F-C836-0B2F-21037F9D5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F2163-5443-4FB9-8B43-D25D90DC4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比較真實標籤及預測結果 </a:t>
            </a:r>
            <a:r>
              <a:rPr lang="en-US" altLang="zh-TW" b="1" dirty="0"/>
              <a:t>(</a:t>
            </a:r>
            <a:r>
              <a:rPr lang="en-US" altLang="zh-TW" b="1" dirty="0" err="1"/>
              <a:t>spurious_copper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5A2A9B-6449-1123-4486-6C48F866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(13/16)</a:t>
            </a:r>
            <a:endParaRPr lang="zh-TW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B22D2-3058-3117-EBAB-E675FF5CBC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81941" y="1884379"/>
            <a:ext cx="5580116" cy="2879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644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58202-DC3D-80B3-4300-8D0635AA3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E668E-839D-7090-ADA0-5462AF4400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比較真實標籤及預測結果 </a:t>
            </a:r>
            <a:r>
              <a:rPr lang="en-US" altLang="zh-TW" b="1" dirty="0"/>
              <a:t>(Batch</a:t>
            </a:r>
            <a:r>
              <a:rPr lang="zh-TW" altLang="en-US" b="1" dirty="0"/>
              <a:t> </a:t>
            </a:r>
            <a:r>
              <a:rPr lang="en-US" altLang="zh-TW" b="1" dirty="0"/>
              <a:t>0)</a:t>
            </a:r>
            <a:endParaRPr lang="zh-TW" alt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B732AB-B7B6-270D-DE46-FB7AD08E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(14/16)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C4D0B0-816C-974D-00DE-B2F3A595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29194" y="2086251"/>
            <a:ext cx="2693263" cy="26932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0B9201-6BD9-E6C5-F23D-A857F28DC3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77966" y="2086251"/>
            <a:ext cx="2693263" cy="26932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1390EE-AE1D-3130-AB44-DBE5386FCD71}"/>
              </a:ext>
            </a:extLst>
          </p:cNvPr>
          <p:cNvSpPr txBox="1"/>
          <p:nvPr/>
        </p:nvSpPr>
        <p:spPr>
          <a:xfrm>
            <a:off x="1016301" y="2086247"/>
            <a:ext cx="461665" cy="20154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真實標籤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6C6B4-52B0-09B4-4BCE-C57D9170FBCF}"/>
              </a:ext>
            </a:extLst>
          </p:cNvPr>
          <p:cNvSpPr txBox="1"/>
          <p:nvPr/>
        </p:nvSpPr>
        <p:spPr>
          <a:xfrm>
            <a:off x="4467529" y="2086249"/>
            <a:ext cx="461665" cy="1771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預測結果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42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53B03-88DB-2BF5-DF5B-2998C1A0F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3340E-7E83-40DE-E6F7-2B6596CA3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sz="1800" b="1" dirty="0">
                <a:solidFill>
                  <a:schemeClr val="tx1"/>
                </a:solidFill>
              </a:rPr>
              <a:t>本專題使用 </a:t>
            </a:r>
            <a:r>
              <a:rPr lang="en-US" altLang="zh-TW" sz="1800" b="1" dirty="0">
                <a:solidFill>
                  <a:srgbClr val="49B15E"/>
                </a:solidFill>
              </a:rPr>
              <a:t>YOLO v11 s </a:t>
            </a:r>
            <a:r>
              <a:rPr lang="zh-TW" altLang="en-US" sz="1800" b="1" dirty="0">
                <a:solidFill>
                  <a:srgbClr val="49B15E"/>
                </a:solidFill>
              </a:rPr>
              <a:t>深度學習模型，進行印刷電路板（</a:t>
            </a:r>
            <a:r>
              <a:rPr lang="en-US" altLang="zh-TW" sz="1800" b="1" dirty="0">
                <a:solidFill>
                  <a:srgbClr val="49B15E"/>
                </a:solidFill>
              </a:rPr>
              <a:t>PCB</a:t>
            </a:r>
            <a:r>
              <a:rPr lang="zh-TW" altLang="en-US" sz="1800" b="1" dirty="0">
                <a:solidFill>
                  <a:srgbClr val="49B15E"/>
                </a:solidFill>
              </a:rPr>
              <a:t>）瑕疵檢測</a:t>
            </a:r>
            <a:r>
              <a:rPr lang="zh-TW" altLang="en-US" sz="1800" b="1" dirty="0">
                <a:solidFill>
                  <a:schemeClr val="tx1"/>
                </a:solidFill>
              </a:rPr>
              <a:t>，</a:t>
            </a:r>
            <a:r>
              <a:rPr lang="en-US" altLang="zh-TW" sz="1800" b="1" dirty="0">
                <a:solidFill>
                  <a:schemeClr val="tx1"/>
                </a:solidFill>
              </a:rPr>
              <a:t>mAP50</a:t>
            </a:r>
            <a:r>
              <a:rPr lang="zh-TW" altLang="en-US" sz="1800" b="1" dirty="0">
                <a:solidFill>
                  <a:schemeClr val="tx1"/>
                </a:solidFill>
              </a:rPr>
              <a:t> 可達 </a:t>
            </a:r>
            <a:r>
              <a:rPr lang="en-US" altLang="zh-TW" sz="1800" b="1" dirty="0">
                <a:solidFill>
                  <a:schemeClr val="tx1"/>
                </a:solidFill>
              </a:rPr>
              <a:t>0.995</a:t>
            </a:r>
            <a:r>
              <a:rPr lang="zh-TW" altLang="en-US" sz="1800" b="1" dirty="0">
                <a:solidFill>
                  <a:schemeClr val="tx1"/>
                </a:solidFill>
              </a:rPr>
              <a:t>，並且推論速度極快。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r>
              <a:rPr lang="zh-TW" altLang="en-US" sz="1800" b="1" dirty="0">
                <a:solidFill>
                  <a:schemeClr val="tx1"/>
                </a:solidFill>
              </a:rPr>
              <a:t>相較於傳統的自動光學檢查 </a:t>
            </a:r>
            <a:r>
              <a:rPr lang="en-US" altLang="zh-TW" sz="1800" b="1" dirty="0">
                <a:solidFill>
                  <a:schemeClr val="tx1"/>
                </a:solidFill>
              </a:rPr>
              <a:t>(AOI)</a:t>
            </a:r>
            <a:r>
              <a:rPr lang="zh-TW" altLang="en-US" sz="1800" b="1" dirty="0">
                <a:solidFill>
                  <a:schemeClr val="tx1"/>
                </a:solidFill>
              </a:rPr>
              <a:t> 檢測方法，深度學習方法是</a:t>
            </a:r>
            <a:r>
              <a:rPr lang="zh-TW" altLang="en-US" sz="1800" b="1" dirty="0">
                <a:solidFill>
                  <a:srgbClr val="49B15E"/>
                </a:solidFill>
              </a:rPr>
              <a:t>由電腦自動學習瑕疵特徵，不依靠由人定義的模板規則，因此能夠檢測出任意位置的瑕疵</a:t>
            </a:r>
            <a:r>
              <a:rPr lang="zh-TW" altLang="en-US" sz="1800" b="1" dirty="0">
                <a:solidFill>
                  <a:schemeClr val="tx1"/>
                </a:solidFill>
              </a:rPr>
              <a:t>，泛用性高。現代 </a:t>
            </a:r>
            <a:r>
              <a:rPr lang="en-US" altLang="zh-TW" sz="1800" b="1" dirty="0">
                <a:solidFill>
                  <a:schemeClr val="tx1"/>
                </a:solidFill>
              </a:rPr>
              <a:t>PCB</a:t>
            </a:r>
            <a:r>
              <a:rPr lang="zh-TW" altLang="en-US" sz="1800" b="1" dirty="0">
                <a:solidFill>
                  <a:schemeClr val="tx1"/>
                </a:solidFill>
              </a:rPr>
              <a:t> 製造趨勢朝向多樣小量，並且逐漸複雜化，深度學習方法更能因應現代生產環境中快速變化的需求。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r>
              <a:rPr lang="zh-TW" altLang="en-US" sz="1800" b="1" dirty="0">
                <a:solidFill>
                  <a:schemeClr val="tx1"/>
                </a:solidFill>
              </a:rPr>
              <a:t>本專題</a:t>
            </a:r>
            <a:r>
              <a:rPr lang="zh-TW" altLang="en-US" sz="1800" b="1" dirty="0">
                <a:solidFill>
                  <a:srgbClr val="49B15E"/>
                </a:solidFill>
              </a:rPr>
              <a:t>製作了一款簡易的 </a:t>
            </a:r>
            <a:r>
              <a:rPr lang="en-US" altLang="zh-TW" sz="1800" b="1" dirty="0">
                <a:solidFill>
                  <a:srgbClr val="49B15E"/>
                </a:solidFill>
              </a:rPr>
              <a:t>PCB</a:t>
            </a:r>
            <a:r>
              <a:rPr lang="zh-TW" altLang="en-US" sz="1800" b="1" dirty="0">
                <a:solidFill>
                  <a:srgbClr val="49B15E"/>
                </a:solidFill>
              </a:rPr>
              <a:t> 瑕疵檢測程式</a:t>
            </a:r>
            <a:r>
              <a:rPr lang="zh-TW" altLang="en-US" sz="1800" b="1" dirty="0">
                <a:solidFill>
                  <a:schemeClr val="tx1"/>
                </a:solidFill>
              </a:rPr>
              <a:t>，讓使用者能夠透過網頁瀏覽器上傳 </a:t>
            </a:r>
            <a:r>
              <a:rPr lang="en-US" altLang="zh-TW" sz="1800" b="1" dirty="0">
                <a:solidFill>
                  <a:schemeClr val="tx1"/>
                </a:solidFill>
              </a:rPr>
              <a:t>PCB</a:t>
            </a:r>
            <a:r>
              <a:rPr lang="zh-TW" altLang="en-US" sz="1800" b="1" dirty="0">
                <a:solidFill>
                  <a:schemeClr val="tx1"/>
                </a:solidFill>
              </a:rPr>
              <a:t> 圖片，即時獲得瑕疵檢測的結果。</a:t>
            </a:r>
          </a:p>
          <a:p>
            <a:pPr marL="152400" indent="0">
              <a:buNone/>
            </a:pP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3E8A7A-F6EE-5070-840A-F9572103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 </a:t>
            </a:r>
          </a:p>
        </p:txBody>
      </p:sp>
    </p:spTree>
    <p:extLst>
      <p:ext uri="{BB962C8B-B14F-4D97-AF65-F5344CB8AC3E}">
        <p14:creationId xmlns:p14="http://schemas.microsoft.com/office/powerpoint/2010/main" val="63540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66252-C20D-FDC4-0A75-6045C1DD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965D41-9E9A-FC7F-3788-F720D8588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比較真實標籤及預測結果 </a:t>
            </a:r>
            <a:r>
              <a:rPr lang="en-US" altLang="zh-TW" b="1" dirty="0"/>
              <a:t>(Batch</a:t>
            </a:r>
            <a:r>
              <a:rPr lang="zh-TW" altLang="en-US" b="1" dirty="0"/>
              <a:t> </a:t>
            </a:r>
            <a:r>
              <a:rPr lang="en-US" altLang="zh-TW" b="1" dirty="0"/>
              <a:t>1)</a:t>
            </a:r>
            <a:endParaRPr lang="zh-TW" alt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B07487-4F99-D864-CC74-00D82486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(15/16)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A38771-8FA9-1D6C-8007-A4BFD4D4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29194" y="2086251"/>
            <a:ext cx="2693263" cy="26932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E3E584-B798-934D-80E4-54D2DB62C3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77966" y="2086251"/>
            <a:ext cx="2693263" cy="26932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F49B1-9781-5747-DFE8-BFA486AE01F6}"/>
              </a:ext>
            </a:extLst>
          </p:cNvPr>
          <p:cNvSpPr txBox="1"/>
          <p:nvPr/>
        </p:nvSpPr>
        <p:spPr>
          <a:xfrm>
            <a:off x="1016301" y="2086247"/>
            <a:ext cx="461665" cy="20154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真實標籤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8FF167-5BF9-578A-93A9-083CB75FDB9A}"/>
              </a:ext>
            </a:extLst>
          </p:cNvPr>
          <p:cNvSpPr txBox="1"/>
          <p:nvPr/>
        </p:nvSpPr>
        <p:spPr>
          <a:xfrm>
            <a:off x="4467529" y="2086249"/>
            <a:ext cx="461665" cy="1771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預測結果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4953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CAC4C-EDB5-DD65-35BA-553BC7464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198C1-2C84-8120-F153-0A9A67418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比較真實標籤及預測結果 </a:t>
            </a:r>
            <a:r>
              <a:rPr lang="en-US" altLang="zh-TW" b="1" dirty="0"/>
              <a:t>(Batch</a:t>
            </a:r>
            <a:r>
              <a:rPr lang="zh-TW" altLang="en-US" b="1" dirty="0"/>
              <a:t> </a:t>
            </a:r>
            <a:r>
              <a:rPr lang="en-US" altLang="zh-TW" b="1" dirty="0"/>
              <a:t>2)</a:t>
            </a:r>
            <a:endParaRPr lang="zh-TW" alt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1D05B3-35C4-0792-1616-4633EEF2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 </a:t>
            </a:r>
            <a:r>
              <a:rPr lang="en-US" altLang="zh-TW" dirty="0"/>
              <a:t>(16/16)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56B703-9738-206F-ACE1-F40D44A7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29194" y="2086251"/>
            <a:ext cx="2693263" cy="26932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6D88A5-6C34-58BE-19A9-205AA1359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66" y="2086251"/>
            <a:ext cx="2693263" cy="26932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FF1D43-FEBC-28A5-0335-8F092DB08001}"/>
              </a:ext>
            </a:extLst>
          </p:cNvPr>
          <p:cNvSpPr txBox="1"/>
          <p:nvPr/>
        </p:nvSpPr>
        <p:spPr>
          <a:xfrm>
            <a:off x="1016301" y="2086247"/>
            <a:ext cx="461665" cy="20154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真實標籤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1AB63C-8301-12D7-640F-E6794383C325}"/>
              </a:ext>
            </a:extLst>
          </p:cNvPr>
          <p:cNvSpPr txBox="1"/>
          <p:nvPr/>
        </p:nvSpPr>
        <p:spPr>
          <a:xfrm>
            <a:off x="4467529" y="2086249"/>
            <a:ext cx="461665" cy="1771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/>
                </a:solidFill>
                <a:latin typeface="+mn-lt"/>
              </a:rPr>
              <a:t>預測結果</a:t>
            </a:r>
            <a:endParaRPr lang="en-US" altLang="zh-TW" sz="18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955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7DE91-56D9-8F09-EA8D-224547F75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A49A2-DB6E-B5F6-6DEC-6BF613D35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1288302"/>
            <a:ext cx="7704000" cy="3410173"/>
          </a:xfrm>
        </p:spPr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本專題開發了一款簡易的 </a:t>
            </a:r>
            <a:r>
              <a:rPr lang="en-US" altLang="zh-TW" b="1" dirty="0">
                <a:solidFill>
                  <a:srgbClr val="49B15E"/>
                </a:solidFill>
              </a:rPr>
              <a:t>PCB </a:t>
            </a:r>
            <a:r>
              <a:rPr lang="zh-TW" altLang="en-US" b="1" dirty="0">
                <a:solidFill>
                  <a:srgbClr val="49B15E"/>
                </a:solidFill>
              </a:rPr>
              <a:t>瑕疵檢測程式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b="1" dirty="0"/>
              <a:t>功能：</a:t>
            </a:r>
            <a:r>
              <a:rPr lang="zh-TW" altLang="en-US" dirty="0"/>
              <a:t>透過網頁瀏覽器上傳 </a:t>
            </a:r>
            <a:r>
              <a:rPr lang="en-US" altLang="zh-TW" dirty="0"/>
              <a:t>PCB </a:t>
            </a:r>
            <a:r>
              <a:rPr lang="zh-TW" altLang="en-US" dirty="0"/>
              <a:t>圖片，</a:t>
            </a:r>
            <a:br>
              <a:rPr lang="en-US" altLang="zh-TW" dirty="0"/>
            </a:br>
            <a:r>
              <a:rPr lang="zh-TW" altLang="en-US" dirty="0"/>
              <a:t>　　　即時獲得瑕疵檢測結果</a:t>
            </a:r>
            <a:endParaRPr lang="en-US" altLang="zh-TW" dirty="0"/>
          </a:p>
          <a:p>
            <a:r>
              <a:rPr lang="zh-TW" altLang="en-US" b="1" dirty="0"/>
              <a:t>輸入：</a:t>
            </a:r>
            <a:r>
              <a:rPr lang="en-US" altLang="zh-TW" dirty="0"/>
              <a:t> PCB </a:t>
            </a:r>
            <a:r>
              <a:rPr lang="zh-TW" altLang="en-US" dirty="0"/>
              <a:t>圖片</a:t>
            </a:r>
            <a:endParaRPr lang="en-US" altLang="zh-TW" dirty="0"/>
          </a:p>
          <a:p>
            <a:r>
              <a:rPr lang="zh-TW" altLang="en-US" b="1" dirty="0"/>
              <a:t>輸出：</a:t>
            </a:r>
            <a:endParaRPr lang="en-US" altLang="zh-TW" b="1" dirty="0"/>
          </a:p>
          <a:p>
            <a:pPr lvl="1"/>
            <a:r>
              <a:rPr lang="zh-TW" altLang="en-US" dirty="0"/>
              <a:t>瑕疵點種類與數量統計</a:t>
            </a:r>
            <a:endParaRPr lang="en-US" altLang="zh-TW" dirty="0"/>
          </a:p>
          <a:p>
            <a:pPr lvl="1"/>
            <a:r>
              <a:rPr lang="en-US" altLang="zh-TW" dirty="0"/>
              <a:t>PCB</a:t>
            </a:r>
            <a:r>
              <a:rPr lang="zh-TW" altLang="en-US" dirty="0"/>
              <a:t> 的瑕疵點標記圖片</a:t>
            </a:r>
          </a:p>
          <a:p>
            <a:endParaRPr lang="en-US" altLang="zh-TW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F4EE60-FD8B-DE19-FB3D-D52AD75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843277"/>
          </a:xfrm>
        </p:spPr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B73039-3B27-457B-7A93-0762EE4F6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65" y="2387108"/>
            <a:ext cx="2731135" cy="212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75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5A947-B785-6D30-18B3-860722EC2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38C8CD2-7013-5B0B-767E-D37650F13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/>
              <a:t>介面與操作流程介紹：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1409C-23DB-1C42-01AA-10C0CAE6AE13}"/>
              </a:ext>
            </a:extLst>
          </p:cNvPr>
          <p:cNvSpPr txBox="1"/>
          <p:nvPr/>
        </p:nvSpPr>
        <p:spPr>
          <a:xfrm>
            <a:off x="891884" y="2523780"/>
            <a:ext cx="17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49B15E"/>
                </a:solidFill>
                <a:latin typeface="+mn-lt"/>
              </a:rPr>
              <a:t>1. </a:t>
            </a:r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上傳 </a:t>
            </a:r>
            <a:r>
              <a:rPr lang="en-US" altLang="zh-TW" sz="1600" b="1" dirty="0">
                <a:solidFill>
                  <a:srgbClr val="49B15E"/>
                </a:solidFill>
                <a:latin typeface="+mn-lt"/>
              </a:rPr>
              <a:t>PCB</a:t>
            </a:r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 圖片</a:t>
            </a:r>
            <a:endParaRPr lang="en-US" altLang="zh-TW" sz="1600" b="1" dirty="0">
              <a:solidFill>
                <a:srgbClr val="49B15E"/>
              </a:solidFill>
              <a:latin typeface="+mn-lt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22ADC66-7858-BB6B-E9F6-B4A8E4AA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B247C9-495C-BC71-FAC2-C40F2A90D0CA}"/>
              </a:ext>
            </a:extLst>
          </p:cNvPr>
          <p:cNvSpPr txBox="1"/>
          <p:nvPr/>
        </p:nvSpPr>
        <p:spPr>
          <a:xfrm>
            <a:off x="891884" y="3751978"/>
            <a:ext cx="1546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49B15E"/>
                </a:solidFill>
                <a:latin typeface="+mn-lt"/>
              </a:rPr>
              <a:t>2. </a:t>
            </a:r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瑕疵點種類</a:t>
            </a:r>
            <a:endParaRPr lang="en-US" altLang="zh-TW" sz="1600" b="1" dirty="0">
              <a:solidFill>
                <a:srgbClr val="49B15E"/>
              </a:solidFill>
              <a:latin typeface="+mn-lt"/>
            </a:endParaRPr>
          </a:p>
          <a:p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    與數量統計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E19C85-90AE-CF1B-8D94-F224E88800C4}"/>
              </a:ext>
            </a:extLst>
          </p:cNvPr>
          <p:cNvGrpSpPr/>
          <p:nvPr/>
        </p:nvGrpSpPr>
        <p:grpSpPr>
          <a:xfrm>
            <a:off x="2645090" y="1962249"/>
            <a:ext cx="3853819" cy="2858145"/>
            <a:chOff x="2531741" y="1778881"/>
            <a:chExt cx="4080518" cy="3026274"/>
          </a:xfrm>
        </p:grpSpPr>
        <p:pic>
          <p:nvPicPr>
            <p:cNvPr id="19" name="Picture 18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6724A44-11CB-E0C1-041E-3A7CA2EBE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566"/>
            <a:stretch/>
          </p:blipFill>
          <p:spPr>
            <a:xfrm>
              <a:off x="2531741" y="1778881"/>
              <a:ext cx="4080518" cy="302627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41B5DC-089E-54D5-BF56-4311C8037757}"/>
                </a:ext>
              </a:extLst>
            </p:cNvPr>
            <p:cNvSpPr/>
            <p:nvPr/>
          </p:nvSpPr>
          <p:spPr>
            <a:xfrm>
              <a:off x="2531741" y="2360857"/>
              <a:ext cx="1986716" cy="1092846"/>
            </a:xfrm>
            <a:prstGeom prst="rect">
              <a:avLst/>
            </a:prstGeom>
            <a:noFill/>
            <a:ln w="38100">
              <a:solidFill>
                <a:srgbClr val="49B1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BCBBC5-73E1-9AAA-B006-8299F5EA57FD}"/>
                </a:ext>
              </a:extLst>
            </p:cNvPr>
            <p:cNvSpPr/>
            <p:nvPr/>
          </p:nvSpPr>
          <p:spPr>
            <a:xfrm>
              <a:off x="2531741" y="3673890"/>
              <a:ext cx="1986716" cy="1086338"/>
            </a:xfrm>
            <a:prstGeom prst="rect">
              <a:avLst/>
            </a:prstGeom>
            <a:noFill/>
            <a:ln w="38100">
              <a:solidFill>
                <a:srgbClr val="49B1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85716C-DD1B-2478-0A1F-75FC6D2BBFE7}"/>
                </a:ext>
              </a:extLst>
            </p:cNvPr>
            <p:cNvSpPr/>
            <p:nvPr/>
          </p:nvSpPr>
          <p:spPr>
            <a:xfrm>
              <a:off x="4640380" y="2354803"/>
              <a:ext cx="1971879" cy="2405426"/>
            </a:xfrm>
            <a:prstGeom prst="rect">
              <a:avLst/>
            </a:prstGeom>
            <a:noFill/>
            <a:ln w="38100">
              <a:solidFill>
                <a:srgbClr val="49B1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265277-8EC3-6555-9622-B7D975CBFFB4}"/>
              </a:ext>
            </a:extLst>
          </p:cNvPr>
          <p:cNvSpPr txBox="1"/>
          <p:nvPr/>
        </p:nvSpPr>
        <p:spPr>
          <a:xfrm>
            <a:off x="6602557" y="2523780"/>
            <a:ext cx="1764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49B15E"/>
                </a:solidFill>
                <a:latin typeface="+mn-lt"/>
              </a:rPr>
              <a:t>3. PCB </a:t>
            </a:r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的瑕疵點</a:t>
            </a:r>
            <a:endParaRPr lang="en-US" altLang="zh-TW" sz="1600" b="1" dirty="0">
              <a:solidFill>
                <a:srgbClr val="49B15E"/>
              </a:solidFill>
              <a:latin typeface="+mn-lt"/>
            </a:endParaRPr>
          </a:p>
          <a:p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    標記圖片</a:t>
            </a:r>
          </a:p>
        </p:txBody>
      </p:sp>
    </p:spTree>
    <p:extLst>
      <p:ext uri="{BB962C8B-B14F-4D97-AF65-F5344CB8AC3E}">
        <p14:creationId xmlns:p14="http://schemas.microsoft.com/office/powerpoint/2010/main" val="662088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8EAC7-88FC-8BD4-C859-405C821C1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4F407A7-25B8-9CF6-3ADC-425692B14A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/>
              <a:t>成果展示影片：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95CE8AF-250E-55F4-258F-574229F7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4EB253-E58F-1D18-783D-88237DFB915D}"/>
              </a:ext>
            </a:extLst>
          </p:cNvPr>
          <p:cNvGrpSpPr/>
          <p:nvPr/>
        </p:nvGrpSpPr>
        <p:grpSpPr>
          <a:xfrm>
            <a:off x="2645090" y="1962249"/>
            <a:ext cx="3853819" cy="2858145"/>
            <a:chOff x="2645090" y="1962249"/>
            <a:chExt cx="3853819" cy="2858145"/>
          </a:xfrm>
        </p:grpSpPr>
        <p:pic>
          <p:nvPicPr>
            <p:cNvPr id="19" name="Picture 18" descr="A screenshot of a computer program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BAF8479D-2347-6670-BBD7-C0802042A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4566"/>
            <a:stretch/>
          </p:blipFill>
          <p:spPr>
            <a:xfrm>
              <a:off x="2645090" y="1962249"/>
              <a:ext cx="3853819" cy="2858145"/>
            </a:xfrm>
            <a:prstGeom prst="rect">
              <a:avLst/>
            </a:prstGeom>
          </p:spPr>
        </p:pic>
        <p:pic>
          <p:nvPicPr>
            <p:cNvPr id="1026" name="Picture 2">
              <a:hlinkClick r:id="rId3"/>
              <a:extLst>
                <a:ext uri="{FF2B5EF4-FFF2-40B4-BE49-F238E27FC236}">
                  <a16:creationId xmlns:a16="http://schemas.microsoft.com/office/drawing/2014/main" id="{062E8F55-AA68-99DF-414F-D793E5010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606" y="3045285"/>
              <a:ext cx="982785" cy="692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693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1F4FB-FEBA-B959-A70C-1C52E2DA6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985D24-EDB6-E739-597C-1DE41A0DE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sz="1800" b="1" dirty="0"/>
              <a:t>本專題</a:t>
            </a:r>
            <a:r>
              <a:rPr lang="zh-TW" altLang="en-US" sz="1800" b="1" dirty="0">
                <a:solidFill>
                  <a:srgbClr val="49B15E"/>
                </a:solidFill>
              </a:rPr>
              <a:t>成功將 </a:t>
            </a:r>
            <a:r>
              <a:rPr lang="en-US" altLang="zh-TW" sz="1800" b="1" dirty="0">
                <a:solidFill>
                  <a:srgbClr val="49B15E"/>
                </a:solidFill>
              </a:rPr>
              <a:t>YOLO v11 s</a:t>
            </a:r>
            <a:r>
              <a:rPr lang="zh-TW" altLang="en-US" sz="1800" b="1" dirty="0">
                <a:solidFill>
                  <a:srgbClr val="49B15E"/>
                </a:solidFill>
              </a:rPr>
              <a:t> 模型應用於 </a:t>
            </a:r>
            <a:r>
              <a:rPr lang="en-US" altLang="zh-TW" sz="1800" b="1" dirty="0">
                <a:solidFill>
                  <a:srgbClr val="49B15E"/>
                </a:solidFill>
              </a:rPr>
              <a:t>PCB</a:t>
            </a:r>
            <a:r>
              <a:rPr lang="zh-TW" altLang="en-US" sz="1800" b="1" dirty="0">
                <a:solidFill>
                  <a:srgbClr val="49B15E"/>
                </a:solidFill>
              </a:rPr>
              <a:t> 瑕疵檢測</a:t>
            </a:r>
            <a:r>
              <a:rPr lang="zh-TW" altLang="en-US" sz="1800" b="1" dirty="0"/>
              <a:t>，並展現了卓越的準確性與極快的推論速度，</a:t>
            </a:r>
            <a:r>
              <a:rPr lang="en-US" altLang="zh-TW" sz="1800" b="1" dirty="0"/>
              <a:t>mAP50 </a:t>
            </a:r>
            <a:r>
              <a:rPr lang="zh-TW" altLang="en-US" sz="1800" b="1" dirty="0"/>
              <a:t>達到 </a:t>
            </a:r>
            <a:r>
              <a:rPr lang="en-US" altLang="zh-TW" sz="1800" b="1" dirty="0"/>
              <a:t>0.995</a:t>
            </a:r>
            <a:r>
              <a:rPr lang="zh-TW" altLang="en-US" sz="1800" b="1" dirty="0"/>
              <a:t>。</a:t>
            </a:r>
            <a:endParaRPr lang="en-US" altLang="zh-TW" sz="1800" b="1" dirty="0"/>
          </a:p>
          <a:p>
            <a:r>
              <a:rPr lang="zh-TW" altLang="en-US" sz="1800" b="1" dirty="0">
                <a:solidFill>
                  <a:schemeClr val="tx1"/>
                </a:solidFill>
              </a:rPr>
              <a:t>本專題</a:t>
            </a:r>
            <a:r>
              <a:rPr lang="zh-TW" altLang="en-US" sz="1800" b="1" dirty="0">
                <a:solidFill>
                  <a:srgbClr val="49B15E"/>
                </a:solidFill>
              </a:rPr>
              <a:t>使用深度學習方法進行 </a:t>
            </a:r>
            <a:r>
              <a:rPr lang="en-US" altLang="zh-TW" sz="1800" b="1" dirty="0">
                <a:solidFill>
                  <a:srgbClr val="49B15E"/>
                </a:solidFill>
              </a:rPr>
              <a:t>PCB </a:t>
            </a:r>
            <a:r>
              <a:rPr lang="zh-TW" altLang="en-US" sz="1800" b="1" dirty="0">
                <a:solidFill>
                  <a:srgbClr val="49B15E"/>
                </a:solidFill>
              </a:rPr>
              <a:t>瑕疵檢測，具備高度的靈活性和泛用性，突破了傳統方法依賴於模板規則的限制，</a:t>
            </a:r>
            <a:r>
              <a:rPr lang="zh-TW" altLang="en-US" sz="1800" b="1" dirty="0"/>
              <a:t>更能適應現代 </a:t>
            </a:r>
            <a:r>
              <a:rPr lang="en-US" altLang="zh-TW" sz="1800" b="1" dirty="0"/>
              <a:t>PCB </a:t>
            </a:r>
            <a:r>
              <a:rPr lang="zh-TW" altLang="en-US" sz="1800" b="1" dirty="0"/>
              <a:t>多樣且複雜的</a:t>
            </a:r>
            <a:r>
              <a:rPr lang="zh-TW" altLang="en-US" sz="1800" b="1" dirty="0">
                <a:solidFill>
                  <a:schemeClr val="tx1"/>
                </a:solidFill>
              </a:rPr>
              <a:t>趨勢。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r>
              <a:rPr lang="zh-TW" altLang="en-US" sz="1800" b="1" dirty="0">
                <a:solidFill>
                  <a:schemeClr val="tx1"/>
                </a:solidFill>
              </a:rPr>
              <a:t>本專題</a:t>
            </a:r>
            <a:r>
              <a:rPr lang="zh-TW" altLang="en-US" sz="1800" b="1" dirty="0">
                <a:solidFill>
                  <a:srgbClr val="49B15E"/>
                </a:solidFill>
              </a:rPr>
              <a:t>製作了一款簡易的 </a:t>
            </a:r>
            <a:r>
              <a:rPr lang="en-US" altLang="zh-TW" sz="1800" b="1" dirty="0">
                <a:solidFill>
                  <a:srgbClr val="49B15E"/>
                </a:solidFill>
              </a:rPr>
              <a:t>PCB </a:t>
            </a:r>
            <a:r>
              <a:rPr lang="zh-TW" altLang="en-US" sz="1800" b="1" dirty="0">
                <a:solidFill>
                  <a:srgbClr val="49B15E"/>
                </a:solidFill>
              </a:rPr>
              <a:t>瑕疵檢測程式</a:t>
            </a:r>
            <a:r>
              <a:rPr lang="zh-TW" altLang="en-US" sz="1800" b="1" dirty="0">
                <a:solidFill>
                  <a:schemeClr val="tx1"/>
                </a:solidFill>
              </a:rPr>
              <a:t>，讓使用者能夠透過網頁瀏覽器上傳 </a:t>
            </a:r>
            <a:r>
              <a:rPr lang="en-US" altLang="zh-TW" sz="1800" b="1" dirty="0">
                <a:solidFill>
                  <a:schemeClr val="tx1"/>
                </a:solidFill>
              </a:rPr>
              <a:t>PCB </a:t>
            </a:r>
            <a:r>
              <a:rPr lang="zh-TW" altLang="en-US" sz="1800" b="1" dirty="0">
                <a:solidFill>
                  <a:schemeClr val="tx1"/>
                </a:solidFill>
              </a:rPr>
              <a:t>圖片，即時獲得瑕疵檢測的結果，結果包括</a:t>
            </a:r>
            <a:r>
              <a:rPr lang="zh-TW" altLang="en-US" sz="1800" b="1" dirty="0">
                <a:solidFill>
                  <a:srgbClr val="49B15E"/>
                </a:solidFill>
              </a:rPr>
              <a:t>瑕疵點種類與數量統計</a:t>
            </a:r>
            <a:r>
              <a:rPr lang="zh-TW" altLang="en-US" sz="1800" b="1" dirty="0">
                <a:solidFill>
                  <a:schemeClr val="tx1"/>
                </a:solidFill>
              </a:rPr>
              <a:t>，以及 </a:t>
            </a:r>
            <a:r>
              <a:rPr lang="en-US" altLang="zh-TW" sz="1800" b="1" dirty="0">
                <a:solidFill>
                  <a:srgbClr val="49B15E"/>
                </a:solidFill>
              </a:rPr>
              <a:t>PCB </a:t>
            </a:r>
            <a:r>
              <a:rPr lang="zh-TW" altLang="en-US" sz="1800" b="1" dirty="0">
                <a:solidFill>
                  <a:srgbClr val="49B15E"/>
                </a:solidFill>
              </a:rPr>
              <a:t>的瑕疵點標記圖片</a:t>
            </a:r>
            <a:r>
              <a:rPr lang="zh-TW" altLang="en-US" sz="1800" b="1" dirty="0">
                <a:solidFill>
                  <a:schemeClr val="tx1"/>
                </a:solidFill>
              </a:rPr>
              <a:t>。</a:t>
            </a:r>
          </a:p>
          <a:p>
            <a:endParaRPr lang="zh-TW" altLang="en-US" sz="1800" b="1" dirty="0">
              <a:solidFill>
                <a:schemeClr val="tx1"/>
              </a:solidFill>
            </a:endParaRPr>
          </a:p>
          <a:p>
            <a:endParaRPr lang="en-US" altLang="zh-TW" sz="18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070DAC-7A46-3E00-AD1E-0F8D403B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373105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1DDF-4DCB-2ADD-4AB4-0634CE1CC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C8470EF-FA0A-CA9A-8479-08713E1F6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sz="1800" b="1" dirty="0">
                <a:solidFill>
                  <a:schemeClr val="tx1"/>
                </a:solidFill>
              </a:rPr>
              <a:t>新增更多元的 </a:t>
            </a:r>
            <a:r>
              <a:rPr lang="en-US" altLang="zh-TW" sz="1800" b="1" dirty="0">
                <a:solidFill>
                  <a:schemeClr val="tx1"/>
                </a:solidFill>
              </a:rPr>
              <a:t>PCB</a:t>
            </a:r>
            <a:r>
              <a:rPr lang="zh-TW" altLang="en-US" sz="1800" b="1" dirty="0">
                <a:solidFill>
                  <a:schemeClr val="tx1"/>
                </a:solidFill>
              </a:rPr>
              <a:t> 瑕疵種類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pPr lvl="1"/>
            <a:r>
              <a:rPr lang="zh-TW" altLang="en-US" sz="1800" dirty="0">
                <a:solidFill>
                  <a:schemeClr val="tx1"/>
                </a:solidFill>
              </a:rPr>
              <a:t>本專題的檢測模型能識別 </a:t>
            </a:r>
            <a:r>
              <a:rPr lang="en-US" altLang="zh-TW" sz="1800" dirty="0">
                <a:solidFill>
                  <a:schemeClr val="tx1"/>
                </a:solidFill>
              </a:rPr>
              <a:t>6</a:t>
            </a:r>
            <a:r>
              <a:rPr lang="zh-TW" altLang="en-US" sz="1800" dirty="0">
                <a:solidFill>
                  <a:schemeClr val="tx1"/>
                </a:solidFill>
              </a:rPr>
              <a:t> 種瑕疵，</a:t>
            </a:r>
            <a:r>
              <a:rPr lang="zh-TW" altLang="en-US" sz="1800" b="1" dirty="0">
                <a:solidFill>
                  <a:srgbClr val="49B15E"/>
                </a:solidFill>
              </a:rPr>
              <a:t>現實中有更多瑕疵種類</a:t>
            </a:r>
            <a:endParaRPr lang="en-US" altLang="zh-TW" sz="1800" dirty="0">
              <a:solidFill>
                <a:schemeClr val="tx1"/>
              </a:solidFill>
            </a:endParaRPr>
          </a:p>
          <a:p>
            <a:r>
              <a:rPr lang="zh-TW" altLang="en-US" sz="1800" b="1" dirty="0">
                <a:solidFill>
                  <a:schemeClr val="tx1"/>
                </a:solidFill>
              </a:rPr>
              <a:t>提升瑕疵點（小物件）定位的準確度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pPr lvl="1"/>
            <a:r>
              <a:rPr lang="zh-TW" altLang="en-US" sz="1800" dirty="0">
                <a:solidFill>
                  <a:schemeClr val="tx1"/>
                </a:solidFill>
              </a:rPr>
              <a:t>針對 </a:t>
            </a:r>
            <a:r>
              <a:rPr lang="en-US" altLang="zh-TW" sz="1800" dirty="0" err="1">
                <a:solidFill>
                  <a:schemeClr val="tx1"/>
                </a:solidFill>
              </a:rPr>
              <a:t>box_loss</a:t>
            </a:r>
            <a:r>
              <a:rPr lang="en-US" altLang="zh-TW" sz="1800" dirty="0">
                <a:solidFill>
                  <a:schemeClr val="tx1"/>
                </a:solidFill>
              </a:rPr>
              <a:t> </a:t>
            </a:r>
            <a:r>
              <a:rPr lang="zh-TW" altLang="en-US" sz="1800" dirty="0">
                <a:solidFill>
                  <a:schemeClr val="tx1"/>
                </a:solidFill>
              </a:rPr>
              <a:t>收斂緩慢的問題，未來可嘗試</a:t>
            </a:r>
            <a:r>
              <a:rPr lang="zh-TW" altLang="en-US" sz="1800" b="1" dirty="0">
                <a:solidFill>
                  <a:srgbClr val="49B15E"/>
                </a:solidFill>
              </a:rPr>
              <a:t>收集高解析度的 </a:t>
            </a:r>
            <a:r>
              <a:rPr lang="en-US" altLang="zh-TW" sz="1800" b="1" dirty="0">
                <a:solidFill>
                  <a:srgbClr val="49B15E"/>
                </a:solidFill>
              </a:rPr>
              <a:t>PCB </a:t>
            </a:r>
            <a:r>
              <a:rPr lang="zh-TW" altLang="en-US" sz="1800" b="1" dirty="0">
                <a:solidFill>
                  <a:srgbClr val="49B15E"/>
                </a:solidFill>
              </a:rPr>
              <a:t>瑕疵圖片</a:t>
            </a:r>
            <a:r>
              <a:rPr lang="zh-TW" altLang="en-US" sz="1800" dirty="0">
                <a:solidFill>
                  <a:schemeClr val="tx1"/>
                </a:solidFill>
              </a:rPr>
              <a:t>或</a:t>
            </a:r>
            <a:r>
              <a:rPr lang="zh-TW" altLang="en-US" sz="1800" b="1" dirty="0">
                <a:solidFill>
                  <a:srgbClr val="49B15E"/>
                </a:solidFill>
              </a:rPr>
              <a:t>提高瑕疵標記的精度</a:t>
            </a:r>
            <a:r>
              <a:rPr lang="zh-TW" altLang="en-US" sz="1800" dirty="0">
                <a:solidFill>
                  <a:schemeClr val="tx1"/>
                </a:solidFill>
              </a:rPr>
              <a:t>來解決</a:t>
            </a:r>
            <a:endParaRPr lang="en-US" altLang="zh-TW" sz="1800" dirty="0">
              <a:solidFill>
                <a:schemeClr val="tx1"/>
              </a:solidFill>
            </a:endParaRPr>
          </a:p>
          <a:p>
            <a:r>
              <a:rPr lang="zh-TW" altLang="en-US" sz="1800" b="1" dirty="0">
                <a:solidFill>
                  <a:schemeClr val="tx1"/>
                </a:solidFill>
              </a:rPr>
              <a:t>更準確地分辨背景（正常電路）與瑕疵點</a:t>
            </a:r>
            <a:endParaRPr lang="en-US" altLang="zh-TW" sz="1800" b="1" dirty="0">
              <a:solidFill>
                <a:schemeClr val="tx1"/>
              </a:solidFill>
            </a:endParaRPr>
          </a:p>
          <a:p>
            <a:pPr lvl="1"/>
            <a:r>
              <a:rPr lang="zh-TW" altLang="en-US" sz="1800" dirty="0">
                <a:solidFill>
                  <a:schemeClr val="tx1"/>
                </a:solidFill>
              </a:rPr>
              <a:t>目前有極少數的背景（正常電路）被誤判為瑕疵點，未來可嘗試</a:t>
            </a:r>
            <a:r>
              <a:rPr lang="zh-TW" altLang="en-US" sz="1800" b="1" dirty="0">
                <a:solidFill>
                  <a:srgbClr val="49B15E"/>
                </a:solidFill>
              </a:rPr>
              <a:t>更精細地調整模型超參數</a:t>
            </a:r>
            <a:r>
              <a:rPr lang="zh-TW" altLang="en-US" sz="1800" dirty="0">
                <a:solidFill>
                  <a:schemeClr val="tx1"/>
                </a:solidFill>
              </a:rPr>
              <a:t>或</a:t>
            </a:r>
            <a:r>
              <a:rPr lang="zh-TW" altLang="en-US" sz="1800" b="1" dirty="0">
                <a:solidFill>
                  <a:srgbClr val="49B15E"/>
                </a:solidFill>
              </a:rPr>
              <a:t>修改模型架構</a:t>
            </a:r>
            <a:r>
              <a:rPr lang="zh-TW" altLang="en-US" sz="1800" dirty="0">
                <a:solidFill>
                  <a:schemeClr val="tx1"/>
                </a:solidFill>
              </a:rPr>
              <a:t>來解決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952890-2DA9-6130-318B-60FB8926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3428934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56DD4721-8EE7-D6FD-92C1-DBC67011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3">
            <a:extLst>
              <a:ext uri="{FF2B5EF4-FFF2-40B4-BE49-F238E27FC236}">
                <a16:creationId xmlns:a16="http://schemas.microsoft.com/office/drawing/2014/main" id="{B951D52E-C36D-9432-8941-9803D9C7DC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12" y="1439862"/>
            <a:ext cx="4448175" cy="2263775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</a:rPr>
              <a:t>報告結束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sz="5400" dirty="0">
                <a:solidFill>
                  <a:schemeClr val="accent1"/>
                </a:solidFill>
              </a:rPr>
              <a:t>謝謝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952" name="Google Shape;952;p73">
            <a:extLst>
              <a:ext uri="{FF2B5EF4-FFF2-40B4-BE49-F238E27FC236}">
                <a16:creationId xmlns:a16="http://schemas.microsoft.com/office/drawing/2014/main" id="{7F75F8E8-6FDE-01DF-4263-1B97827142DF}"/>
              </a:ext>
            </a:extLst>
          </p:cNvPr>
          <p:cNvSpPr/>
          <p:nvPr/>
        </p:nvSpPr>
        <p:spPr>
          <a:xfrm rot="-5400000">
            <a:off x="6240219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73">
            <a:extLst>
              <a:ext uri="{FF2B5EF4-FFF2-40B4-BE49-F238E27FC236}">
                <a16:creationId xmlns:a16="http://schemas.microsoft.com/office/drawing/2014/main" id="{942C7054-78F6-737F-85F8-CB5DFED084E2}"/>
              </a:ext>
            </a:extLst>
          </p:cNvPr>
          <p:cNvSpPr/>
          <p:nvPr/>
        </p:nvSpPr>
        <p:spPr>
          <a:xfrm rot="5400000" flipH="1">
            <a:off x="-2959206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919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BDFED63C-127D-7685-920C-FE425B982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>
            <a:extLst>
              <a:ext uri="{FF2B5EF4-FFF2-40B4-BE49-F238E27FC236}">
                <a16:creationId xmlns:a16="http://schemas.microsoft.com/office/drawing/2014/main" id="{DA336C67-8C32-8104-2817-09F9D9138C9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11149" y="1896237"/>
            <a:ext cx="6268583" cy="1352938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PCB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chemeClr val="accent1"/>
                </a:solidFill>
              </a:rPr>
              <a:t>瑕疵檢測</a:t>
            </a:r>
            <a:br>
              <a:rPr lang="en-US" altLang="zh-TW" dirty="0">
                <a:solidFill>
                  <a:schemeClr val="accent1"/>
                </a:solidFill>
              </a:rPr>
            </a:br>
            <a:r>
              <a:rPr lang="zh-TW" altLang="en-US" sz="4400" dirty="0">
                <a:solidFill>
                  <a:srgbClr val="49B15E"/>
                </a:solidFill>
              </a:rPr>
              <a:t>成果展示</a:t>
            </a:r>
            <a:endParaRPr lang="zh-TW" altLang="en-US" dirty="0">
              <a:solidFill>
                <a:srgbClr val="49B15E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C29EE-BF65-A4F7-F9B9-F1D782FF38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0" y="3243078"/>
            <a:ext cx="5637300" cy="1018026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zh-TW" altLang="en-US" dirty="0"/>
              <a:t>組員：蔡詳羿 </a:t>
            </a:r>
            <a:r>
              <a:rPr lang="en-US" altLang="zh-TW" dirty="0"/>
              <a:t>(7113056077)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　　　陳信宇 </a:t>
            </a:r>
            <a:r>
              <a:rPr lang="en-US" altLang="zh-TW" dirty="0"/>
              <a:t>(7113056068)</a:t>
            </a:r>
          </a:p>
        </p:txBody>
      </p:sp>
      <p:pic>
        <p:nvPicPr>
          <p:cNvPr id="207" name="Google Shape;207;p39">
            <a:extLst>
              <a:ext uri="{FF2B5EF4-FFF2-40B4-BE49-F238E27FC236}">
                <a16:creationId xmlns:a16="http://schemas.microsoft.com/office/drawing/2014/main" id="{1B2A39A2-AA0C-A1F6-9183-CDB0698FCE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171" r="5368"/>
          <a:stretch/>
        </p:blipFill>
        <p:spPr>
          <a:xfrm>
            <a:off x="6153199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9">
            <a:extLst>
              <a:ext uri="{FF2B5EF4-FFF2-40B4-BE49-F238E27FC236}">
                <a16:creationId xmlns:a16="http://schemas.microsoft.com/office/drawing/2014/main" id="{B8F747AD-0FEB-F575-9BDD-73E76D11D4C1}"/>
              </a:ext>
            </a:extLst>
          </p:cNvPr>
          <p:cNvSpPr/>
          <p:nvPr/>
        </p:nvSpPr>
        <p:spPr>
          <a:xfrm rot="10800000">
            <a:off x="6153199" y="-1394796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521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A85F77-359C-59B0-A9B9-C43819202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68AF7-EDAA-C4CF-072E-27DDACEF87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1288302"/>
            <a:ext cx="7704000" cy="3410173"/>
          </a:xfrm>
        </p:spPr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本專題開發了一款簡易的 </a:t>
            </a:r>
            <a:r>
              <a:rPr lang="en-US" altLang="zh-TW" b="1" dirty="0">
                <a:solidFill>
                  <a:srgbClr val="49B15E"/>
                </a:solidFill>
              </a:rPr>
              <a:t>PCB </a:t>
            </a:r>
            <a:r>
              <a:rPr lang="zh-TW" altLang="en-US" b="1" dirty="0">
                <a:solidFill>
                  <a:srgbClr val="49B15E"/>
                </a:solidFill>
              </a:rPr>
              <a:t>瑕疵檢測程式</a:t>
            </a:r>
            <a:r>
              <a:rPr lang="zh-TW" altLang="en-US" b="1" dirty="0"/>
              <a:t>：</a:t>
            </a:r>
            <a:endParaRPr lang="en-US" altLang="zh-TW" b="1" dirty="0"/>
          </a:p>
          <a:p>
            <a:r>
              <a:rPr lang="zh-TW" altLang="en-US" b="1" dirty="0"/>
              <a:t>功能：</a:t>
            </a:r>
            <a:r>
              <a:rPr lang="zh-TW" altLang="en-US" dirty="0"/>
              <a:t>透過網頁瀏覽器上傳 </a:t>
            </a:r>
            <a:r>
              <a:rPr lang="en-US" altLang="zh-TW" dirty="0"/>
              <a:t>PCB </a:t>
            </a:r>
            <a:r>
              <a:rPr lang="zh-TW" altLang="en-US" dirty="0"/>
              <a:t>圖片，即時獲得瑕疵檢測結果</a:t>
            </a:r>
            <a:endParaRPr lang="en-US" altLang="zh-TW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F1943-FD1B-D42C-AE6B-6DE0A1A3A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843277"/>
          </a:xfrm>
        </p:spPr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C3F032-C34E-8FA3-096A-78CCD310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01" y="2395346"/>
            <a:ext cx="3119598" cy="2424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F087A-6AA9-1C50-1197-7C09E97A58A9}"/>
              </a:ext>
            </a:extLst>
          </p:cNvPr>
          <p:cNvSpPr txBox="1"/>
          <p:nvPr/>
        </p:nvSpPr>
        <p:spPr>
          <a:xfrm>
            <a:off x="1258995" y="2819401"/>
            <a:ext cx="17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49B15E"/>
                </a:solidFill>
                <a:latin typeface="+mn-lt"/>
              </a:rPr>
              <a:t>1. </a:t>
            </a:r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上傳 </a:t>
            </a:r>
            <a:r>
              <a:rPr lang="en-US" altLang="zh-TW" sz="1600" b="1" dirty="0">
                <a:solidFill>
                  <a:srgbClr val="49B15E"/>
                </a:solidFill>
                <a:latin typeface="+mn-lt"/>
              </a:rPr>
              <a:t>PCB</a:t>
            </a:r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 圖片</a:t>
            </a:r>
            <a:endParaRPr lang="en-US" altLang="zh-TW" sz="1600" b="1" dirty="0">
              <a:solidFill>
                <a:srgbClr val="49B15E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A6E930-1BEB-6308-DC87-7441BBD553A6}"/>
              </a:ext>
            </a:extLst>
          </p:cNvPr>
          <p:cNvSpPr/>
          <p:nvPr/>
        </p:nvSpPr>
        <p:spPr>
          <a:xfrm>
            <a:off x="3012202" y="2819401"/>
            <a:ext cx="1508698" cy="885824"/>
          </a:xfrm>
          <a:prstGeom prst="rect">
            <a:avLst/>
          </a:prstGeom>
          <a:noFill/>
          <a:ln w="38100">
            <a:solidFill>
              <a:srgbClr val="49B1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011ED-E782-6ED8-8A69-E3AF287E2823}"/>
              </a:ext>
            </a:extLst>
          </p:cNvPr>
          <p:cNvSpPr/>
          <p:nvPr/>
        </p:nvSpPr>
        <p:spPr>
          <a:xfrm>
            <a:off x="3012202" y="3812651"/>
            <a:ext cx="1508698" cy="885824"/>
          </a:xfrm>
          <a:prstGeom prst="rect">
            <a:avLst/>
          </a:prstGeom>
          <a:noFill/>
          <a:ln w="38100">
            <a:solidFill>
              <a:srgbClr val="49B1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C3001-E1B1-2A36-AA54-2D497E12B6C6}"/>
              </a:ext>
            </a:extLst>
          </p:cNvPr>
          <p:cNvSpPr txBox="1"/>
          <p:nvPr/>
        </p:nvSpPr>
        <p:spPr>
          <a:xfrm>
            <a:off x="1258995" y="3812651"/>
            <a:ext cx="1546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49B15E"/>
                </a:solidFill>
                <a:latin typeface="+mn-lt"/>
              </a:rPr>
              <a:t>2. </a:t>
            </a:r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瑕疵點種類</a:t>
            </a:r>
            <a:endParaRPr lang="en-US" altLang="zh-TW" sz="1600" b="1" dirty="0">
              <a:solidFill>
                <a:srgbClr val="49B15E"/>
              </a:solidFill>
              <a:latin typeface="+mn-lt"/>
            </a:endParaRPr>
          </a:p>
          <a:p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    與數量統計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E74721-B8F2-48AC-8452-96745F9BEDDE}"/>
              </a:ext>
            </a:extLst>
          </p:cNvPr>
          <p:cNvSpPr txBox="1"/>
          <p:nvPr/>
        </p:nvSpPr>
        <p:spPr>
          <a:xfrm>
            <a:off x="6234001" y="2819401"/>
            <a:ext cx="1764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49B15E"/>
                </a:solidFill>
                <a:latin typeface="+mn-lt"/>
              </a:rPr>
              <a:t>3. PCB </a:t>
            </a:r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的瑕疵點</a:t>
            </a:r>
            <a:endParaRPr lang="en-US" altLang="zh-TW" sz="1600" b="1" dirty="0">
              <a:solidFill>
                <a:srgbClr val="49B15E"/>
              </a:solidFill>
              <a:latin typeface="+mn-lt"/>
            </a:endParaRPr>
          </a:p>
          <a:p>
            <a:r>
              <a:rPr lang="zh-TW" altLang="en-US" sz="1600" b="1" dirty="0">
                <a:solidFill>
                  <a:srgbClr val="49B15E"/>
                </a:solidFill>
                <a:latin typeface="+mn-lt"/>
              </a:rPr>
              <a:t>    標記圖片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B7F52-9D72-3088-1C00-9E461A111DEF}"/>
              </a:ext>
            </a:extLst>
          </p:cNvPr>
          <p:cNvSpPr/>
          <p:nvPr/>
        </p:nvSpPr>
        <p:spPr>
          <a:xfrm>
            <a:off x="4623102" y="2819401"/>
            <a:ext cx="1508697" cy="1879074"/>
          </a:xfrm>
          <a:prstGeom prst="rect">
            <a:avLst/>
          </a:prstGeom>
          <a:noFill/>
          <a:ln w="38100">
            <a:solidFill>
              <a:srgbClr val="49B1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648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AB1BF-55AF-DAF0-0B0E-0E0FC26DE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>
                <a:solidFill>
                  <a:srgbClr val="49B15E"/>
                </a:solidFill>
              </a:rPr>
              <a:t>什麼是印刷電路板（</a:t>
            </a:r>
            <a:r>
              <a:rPr lang="en-US" altLang="zh-TW" b="1" dirty="0">
                <a:solidFill>
                  <a:srgbClr val="49B15E"/>
                </a:solidFill>
              </a:rPr>
              <a:t>PCB</a:t>
            </a:r>
            <a:r>
              <a:rPr lang="zh-TW" altLang="en-US" b="1" dirty="0">
                <a:solidFill>
                  <a:srgbClr val="49B15E"/>
                </a:solidFill>
              </a:rPr>
              <a:t>）？</a:t>
            </a:r>
            <a:endParaRPr lang="en-US" altLang="zh-TW" b="1" dirty="0">
              <a:solidFill>
                <a:srgbClr val="49B15E"/>
              </a:solidFill>
            </a:endParaRPr>
          </a:p>
          <a:p>
            <a:r>
              <a:rPr lang="zh-TW" altLang="en-US" b="1" dirty="0"/>
              <a:t>電子設備的基礎組件</a:t>
            </a:r>
            <a:endParaRPr lang="en-US" altLang="zh-TW" b="1" dirty="0"/>
          </a:p>
          <a:p>
            <a:r>
              <a:rPr lang="zh-TW" altLang="en-US" b="1" dirty="0"/>
              <a:t>負責組織各種電子元件</a:t>
            </a:r>
            <a:endParaRPr lang="en-US" altLang="zh-TW" b="1" dirty="0"/>
          </a:p>
          <a:p>
            <a:r>
              <a:rPr lang="zh-TW" altLang="en-US" b="1" dirty="0"/>
              <a:t>在生活中隨處可見：</a:t>
            </a:r>
            <a:endParaRPr lang="en-US" altLang="zh-TW" b="1" dirty="0"/>
          </a:p>
          <a:p>
            <a:pPr lvl="1"/>
            <a:r>
              <a:rPr lang="zh-TW" altLang="en-US" b="1" dirty="0"/>
              <a:t>電子產品：</a:t>
            </a:r>
            <a:r>
              <a:rPr lang="zh-TW" altLang="en-US" dirty="0"/>
              <a:t>電腦、手機</a:t>
            </a:r>
            <a:endParaRPr lang="zh-TW" altLang="en-US" b="1" dirty="0"/>
          </a:p>
          <a:p>
            <a:pPr lvl="1"/>
            <a:r>
              <a:rPr lang="zh-TW" altLang="en-US" b="1" dirty="0"/>
              <a:t>家用電器：</a:t>
            </a:r>
            <a:r>
              <a:rPr lang="zh-TW" altLang="en-US" dirty="0"/>
              <a:t>冰箱、電鍋</a:t>
            </a:r>
            <a:endParaRPr lang="en-US" altLang="zh-TW" b="1" dirty="0"/>
          </a:p>
          <a:p>
            <a:pPr lvl="1"/>
            <a:r>
              <a:rPr lang="zh-TW" altLang="en-US" b="1" dirty="0"/>
              <a:t>交通工具：</a:t>
            </a:r>
            <a:r>
              <a:rPr lang="zh-TW" altLang="en-US" dirty="0"/>
              <a:t>飛機、汽車</a:t>
            </a:r>
            <a:endParaRPr lang="en-US" altLang="zh-TW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EBBC66-AF6C-E38B-2FF6-1FE0D4DB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 </a:t>
            </a:r>
            <a:r>
              <a:rPr lang="en-US" altLang="zh-TW" dirty="0"/>
              <a:t>(1/4)</a:t>
            </a:r>
            <a:r>
              <a:rPr lang="zh-TW" alt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42E8A2-6872-797A-C47E-68804A26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1835147"/>
            <a:ext cx="3394800" cy="21626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41ADF7-2227-4041-B810-06B886464711}"/>
              </a:ext>
            </a:extLst>
          </p:cNvPr>
          <p:cNvSpPr txBox="1"/>
          <p:nvPr/>
        </p:nvSpPr>
        <p:spPr>
          <a:xfrm>
            <a:off x="5505754" y="407054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</a:rPr>
              <a:t>筆記型電腦內部及主機板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96D402-B9FB-3A24-73BB-3C48FC492E36}"/>
              </a:ext>
            </a:extLst>
          </p:cNvPr>
          <p:cNvSpPr txBox="1"/>
          <p:nvPr/>
        </p:nvSpPr>
        <p:spPr>
          <a:xfrm>
            <a:off x="7524395" y="3751559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laptop media</a:t>
            </a:r>
            <a:endParaRPr lang="zh-TW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8086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1B8D8730-DE7F-829C-5FEA-6F6E25BD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595" y="2570549"/>
            <a:ext cx="2520000" cy="2520000"/>
          </a:xfrm>
          <a:prstGeom prst="rect">
            <a:avLst/>
          </a:prstGeom>
        </p:spPr>
      </p:pic>
      <p:pic>
        <p:nvPicPr>
          <p:cNvPr id="7" name="Picture 6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049ECA4A-D097-D2AB-5C4B-9D795C22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95" y="29899"/>
            <a:ext cx="2520000" cy="2520000"/>
          </a:xfrm>
          <a:prstGeom prst="rect">
            <a:avLst/>
          </a:prstGeom>
        </p:spPr>
      </p:pic>
      <p:pic>
        <p:nvPicPr>
          <p:cNvPr id="9" name="Picture 8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9EF8DE45-C32B-7F56-1B73-3FD822AD7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43" y="2570549"/>
            <a:ext cx="2520000" cy="2520000"/>
          </a:xfrm>
          <a:prstGeom prst="rect">
            <a:avLst/>
          </a:prstGeom>
        </p:spPr>
      </p:pic>
      <p:pic>
        <p:nvPicPr>
          <p:cNvPr id="11" name="Picture 10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9DED2F7D-0844-9F3C-F2F7-44BE533B0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43" y="27497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71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98FD45-35E3-88AF-722D-FA5EF351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9439F-D2D5-AC16-E19F-E8D80B1E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8595" y="2570549"/>
            <a:ext cx="2520000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B600F-F452-1B91-0873-CF93415F26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98595" y="29899"/>
            <a:ext cx="2520000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2B55C-A7F8-CE0E-127D-1DC5B01B48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5543" y="2570549"/>
            <a:ext cx="2520000" cy="25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86EBEB-D849-F39D-950B-EC0202A711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5543" y="27497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97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4">
          <a:extLst>
            <a:ext uri="{FF2B5EF4-FFF2-40B4-BE49-F238E27FC236}">
              <a16:creationId xmlns:a16="http://schemas.microsoft.com/office/drawing/2014/main" id="{BED9A651-5E92-F9A8-B7C6-997C37E9C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3">
            <a:extLst>
              <a:ext uri="{FF2B5EF4-FFF2-40B4-BE49-F238E27FC236}">
                <a16:creationId xmlns:a16="http://schemas.microsoft.com/office/drawing/2014/main" id="{580B3CA3-F13D-F5DF-4137-884D77EDD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12" y="1439862"/>
            <a:ext cx="4448175" cy="2263775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</a:rPr>
              <a:t>展示結束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sz="5400" dirty="0">
                <a:solidFill>
                  <a:schemeClr val="accent1"/>
                </a:solidFill>
              </a:rPr>
              <a:t>謝謝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952" name="Google Shape;952;p73">
            <a:extLst>
              <a:ext uri="{FF2B5EF4-FFF2-40B4-BE49-F238E27FC236}">
                <a16:creationId xmlns:a16="http://schemas.microsoft.com/office/drawing/2014/main" id="{198D67C8-3007-C5F6-F208-8C2B70B896F6}"/>
              </a:ext>
            </a:extLst>
          </p:cNvPr>
          <p:cNvSpPr/>
          <p:nvPr/>
        </p:nvSpPr>
        <p:spPr>
          <a:xfrm rot="-5400000">
            <a:off x="6240219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73">
            <a:extLst>
              <a:ext uri="{FF2B5EF4-FFF2-40B4-BE49-F238E27FC236}">
                <a16:creationId xmlns:a16="http://schemas.microsoft.com/office/drawing/2014/main" id="{4029AB0A-E8BD-C824-9870-7F6F0BAC008D}"/>
              </a:ext>
            </a:extLst>
          </p:cNvPr>
          <p:cNvSpPr/>
          <p:nvPr/>
        </p:nvSpPr>
        <p:spPr>
          <a:xfrm rot="5400000" flipH="1">
            <a:off x="-2959206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93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0FC9-671D-822F-BDAE-413EA8EA2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ommon PCB Failure Reasons and How OrCAD X Minimizes Them | Cadence">
            <a:extLst>
              <a:ext uri="{FF2B5EF4-FFF2-40B4-BE49-F238E27FC236}">
                <a16:creationId xmlns:a16="http://schemas.microsoft.com/office/drawing/2014/main" id="{886324B0-F896-0AE2-2822-A435413A8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28090" r="-1060"/>
          <a:stretch/>
        </p:blipFill>
        <p:spPr bwMode="auto">
          <a:xfrm rot="5400000">
            <a:off x="5496861" y="1284077"/>
            <a:ext cx="4931216" cy="236306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5A51FC-B484-8AC6-C289-564C0B28D762}"/>
              </a:ext>
            </a:extLst>
          </p:cNvPr>
          <p:cNvSpPr/>
          <p:nvPr/>
        </p:nvSpPr>
        <p:spPr>
          <a:xfrm>
            <a:off x="6780937" y="0"/>
            <a:ext cx="2363038" cy="4878926"/>
          </a:xfrm>
          <a:prstGeom prst="rect">
            <a:avLst/>
          </a:prstGeom>
          <a:gradFill flip="none" rotWithShape="1">
            <a:gsLst>
              <a:gs pos="19000">
                <a:srgbClr val="FFFFFF">
                  <a:alpha val="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4A893-11C4-FC42-10A5-B31C1FED8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 altLang="zh-TW" b="1" dirty="0">
                <a:solidFill>
                  <a:srgbClr val="49B15E"/>
                </a:solidFill>
              </a:rPr>
              <a:t>PCB </a:t>
            </a:r>
            <a:r>
              <a:rPr lang="zh-TW" altLang="en-US" b="1" dirty="0">
                <a:solidFill>
                  <a:srgbClr val="49B15E"/>
                </a:solidFill>
              </a:rPr>
              <a:t>的製造過程中，難免會出現瑕疵</a:t>
            </a:r>
            <a:endParaRPr lang="en-US" altLang="zh-TW" b="1" dirty="0">
              <a:solidFill>
                <a:srgbClr val="49B15E"/>
              </a:solidFill>
            </a:endParaRPr>
          </a:p>
          <a:p>
            <a:r>
              <a:rPr lang="zh-TW" altLang="en-US" b="1" dirty="0"/>
              <a:t>瑕疵的種類：</a:t>
            </a:r>
            <a:endParaRPr lang="en-US" altLang="zh-TW" b="1" dirty="0"/>
          </a:p>
          <a:p>
            <a:pPr lvl="1"/>
            <a:r>
              <a:rPr lang="zh-TW" altLang="en-US" dirty="0"/>
              <a:t>短路、開路、焊點異常等</a:t>
            </a:r>
            <a:endParaRPr lang="en-US" altLang="zh-TW" dirty="0"/>
          </a:p>
          <a:p>
            <a:r>
              <a:rPr lang="zh-TW" altLang="en-US" b="1" dirty="0"/>
              <a:t>瑕疵的影響：</a:t>
            </a:r>
            <a:endParaRPr lang="en-US" altLang="zh-TW" b="1" dirty="0"/>
          </a:p>
          <a:p>
            <a:pPr lvl="1"/>
            <a:r>
              <a:rPr lang="zh-TW" altLang="en-US" b="1" dirty="0"/>
              <a:t>設備功能失效：</a:t>
            </a:r>
            <a:r>
              <a:rPr lang="zh-TW" altLang="en-US" dirty="0"/>
              <a:t>設備無法正常運作</a:t>
            </a:r>
            <a:endParaRPr lang="en-US" altLang="zh-TW" dirty="0"/>
          </a:p>
          <a:p>
            <a:pPr lvl="1"/>
            <a:r>
              <a:rPr lang="zh-TW" altLang="en-US" b="1" dirty="0"/>
              <a:t>營運成本上升：</a:t>
            </a:r>
            <a:r>
              <a:rPr lang="zh-TW" altLang="en-US" dirty="0"/>
              <a:t>維修、</a:t>
            </a:r>
            <a:r>
              <a:rPr lang="en-US" altLang="zh-TW" dirty="0"/>
              <a:t>RMA</a:t>
            </a:r>
          </a:p>
          <a:p>
            <a:pPr lvl="1"/>
            <a:r>
              <a:rPr lang="zh-TW" altLang="en-US" b="1" dirty="0"/>
              <a:t>造成安全問題：</a:t>
            </a:r>
            <a:r>
              <a:rPr lang="zh-TW" altLang="en-US" dirty="0"/>
              <a:t>導致使用者受傷、引發火災</a:t>
            </a:r>
            <a:endParaRPr lang="en-US" altLang="zh-TW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1FA59-5553-FBC5-21E7-37BB1A9D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 </a:t>
            </a:r>
            <a:r>
              <a:rPr lang="en-US" altLang="zh-TW" dirty="0"/>
              <a:t>(2/4)</a:t>
            </a:r>
            <a:r>
              <a:rPr lang="zh-TW" altLang="en-US" dirty="0"/>
              <a:t>  </a:t>
            </a:r>
          </a:p>
        </p:txBody>
      </p:sp>
      <p:pic>
        <p:nvPicPr>
          <p:cNvPr id="8" name="Google Shape;31;p6">
            <a:extLst>
              <a:ext uri="{FF2B5EF4-FFF2-40B4-BE49-F238E27FC236}">
                <a16:creationId xmlns:a16="http://schemas.microsoft.com/office/drawing/2014/main" id="{2D58DD81-A2E0-5A46-A9AE-48013CBD6E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41BB54-3E10-B7E4-A7D9-ECCD477418CF}"/>
              </a:ext>
            </a:extLst>
          </p:cNvPr>
          <p:cNvSpPr txBox="1"/>
          <p:nvPr/>
        </p:nvSpPr>
        <p:spPr>
          <a:xfrm>
            <a:off x="8651532" y="4632705"/>
            <a:ext cx="492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AMD</a:t>
            </a:r>
            <a:endParaRPr lang="zh-TW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147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8D5C3-171A-0615-00F1-358D4605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6E687-A6B9-2CF1-1069-8066DDFD7E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>
                <a:solidFill>
                  <a:srgbClr val="49B15E"/>
                </a:solidFill>
              </a:rPr>
              <a:t>如何降低瑕疵造成的負面影響？</a:t>
            </a:r>
            <a:endParaRPr lang="en-US" altLang="zh-TW" b="1" dirty="0">
              <a:solidFill>
                <a:srgbClr val="49B15E"/>
              </a:solidFill>
            </a:endParaRPr>
          </a:p>
          <a:p>
            <a:r>
              <a:rPr lang="zh-TW" altLang="en-US" b="1" dirty="0"/>
              <a:t>在製造過程中進行瑕疵檢測</a:t>
            </a:r>
            <a:endParaRPr lang="en-US" altLang="zh-TW" b="1" dirty="0"/>
          </a:p>
          <a:p>
            <a:r>
              <a:rPr lang="zh-TW" altLang="en-US" b="1" dirty="0"/>
              <a:t>傳統方法：自動光學檢查 </a:t>
            </a:r>
            <a:r>
              <a:rPr lang="en-US" altLang="zh-TW" b="1" dirty="0"/>
              <a:t>(AOI)</a:t>
            </a:r>
          </a:p>
          <a:p>
            <a:pPr lvl="1"/>
            <a:r>
              <a:rPr lang="zh-TW" altLang="en-US" b="1" dirty="0"/>
              <a:t>原理：</a:t>
            </a:r>
            <a:r>
              <a:rPr lang="zh-TW" altLang="en-US" dirty="0"/>
              <a:t>將 </a:t>
            </a:r>
            <a:r>
              <a:rPr lang="en-US" altLang="zh-TW" dirty="0"/>
              <a:t>PCB</a:t>
            </a:r>
            <a:r>
              <a:rPr lang="zh-TW" altLang="en-US" dirty="0"/>
              <a:t> 照片與模板進行比對</a:t>
            </a:r>
            <a:endParaRPr lang="en-US" altLang="zh-TW" dirty="0"/>
          </a:p>
          <a:p>
            <a:pPr lvl="1"/>
            <a:r>
              <a:rPr lang="zh-TW" altLang="en-US" b="1" dirty="0"/>
              <a:t>優點：</a:t>
            </a:r>
            <a:r>
              <a:rPr lang="zh-TW" altLang="en-US" dirty="0"/>
              <a:t>自動化且快速，適合大批量檢測</a:t>
            </a:r>
            <a:endParaRPr lang="en-US" altLang="zh-TW" dirty="0"/>
          </a:p>
          <a:p>
            <a:pPr lvl="1"/>
            <a:r>
              <a:rPr lang="zh-TW" altLang="en-US" b="1" dirty="0"/>
              <a:t>缺點：</a:t>
            </a:r>
            <a:r>
              <a:rPr lang="zh-TW" altLang="en-US" dirty="0"/>
              <a:t>依賴於模板規則，靈活性不足</a:t>
            </a:r>
            <a:endParaRPr lang="en-US" altLang="zh-TW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049CD8-A685-9B76-D7BC-D1CC1CC3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 </a:t>
            </a:r>
            <a:r>
              <a:rPr lang="en-US" altLang="zh-TW" dirty="0"/>
              <a:t>(3/4) 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30654E-A4C6-549E-F1A0-FD872D04F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r="14458"/>
          <a:stretch/>
        </p:blipFill>
        <p:spPr bwMode="auto">
          <a:xfrm>
            <a:off x="6286500" y="1848176"/>
            <a:ext cx="2857500" cy="229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8F31B5-F64C-EE46-E6DA-D80DFCF0C8A6}"/>
              </a:ext>
            </a:extLst>
          </p:cNvPr>
          <p:cNvSpPr txBox="1"/>
          <p:nvPr/>
        </p:nvSpPr>
        <p:spPr>
          <a:xfrm>
            <a:off x="8367825" y="3892378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Advantech</a:t>
            </a:r>
            <a:endParaRPr lang="zh-TW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4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2F031-85D7-3994-61D5-FC7D02F47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o iot, embedded projects using raspberry, arduino, nodemcu, beaglebone and esp">
            <a:extLst>
              <a:ext uri="{FF2B5EF4-FFF2-40B4-BE49-F238E27FC236}">
                <a16:creationId xmlns:a16="http://schemas.microsoft.com/office/drawing/2014/main" id="{B077F0FD-DB9E-F200-0C45-DF295564D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2"/>
          <a:stretch/>
        </p:blipFill>
        <p:spPr bwMode="auto">
          <a:xfrm>
            <a:off x="3098070" y="0"/>
            <a:ext cx="604590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1213C0-B2F1-9502-F3EE-86FE2D2C6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794" t="9251" r="1" b="35410"/>
          <a:stretch/>
        </p:blipFill>
        <p:spPr>
          <a:xfrm>
            <a:off x="0" y="-1"/>
            <a:ext cx="9144000" cy="487892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4F32C-15A7-585E-D3EB-5CE60691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現代 </a:t>
            </a:r>
            <a:r>
              <a:rPr lang="en-US" altLang="zh-TW" b="1" dirty="0"/>
              <a:t>PCB</a:t>
            </a:r>
            <a:r>
              <a:rPr lang="zh-TW" altLang="en-US" b="1" dirty="0"/>
              <a:t> 的製造趨勢：</a:t>
            </a:r>
            <a:endParaRPr lang="en-US" altLang="zh-TW" b="1" dirty="0"/>
          </a:p>
          <a:p>
            <a:r>
              <a:rPr lang="zh-TW" altLang="en-US" dirty="0"/>
              <a:t>少樣大量 ⭢ </a:t>
            </a:r>
            <a:r>
              <a:rPr lang="zh-TW" altLang="en-US" b="1" dirty="0">
                <a:solidFill>
                  <a:srgbClr val="49B15E"/>
                </a:solidFill>
              </a:rPr>
              <a:t>多樣小量</a:t>
            </a:r>
            <a:endParaRPr lang="en-US" altLang="zh-TW" b="1" dirty="0">
              <a:solidFill>
                <a:srgbClr val="49B15E"/>
              </a:solidFill>
            </a:endParaRPr>
          </a:p>
          <a:p>
            <a:r>
              <a:rPr lang="zh-TW" altLang="en-US" dirty="0"/>
              <a:t>設計簡單 ⭢ </a:t>
            </a:r>
            <a:r>
              <a:rPr lang="zh-TW" altLang="en-US" b="1" dirty="0">
                <a:solidFill>
                  <a:srgbClr val="49B15E"/>
                </a:solidFill>
              </a:rPr>
              <a:t>設計複雜</a:t>
            </a:r>
            <a:endParaRPr lang="en-US" altLang="zh-TW" b="1" dirty="0">
              <a:solidFill>
                <a:srgbClr val="49B15E"/>
              </a:solidFill>
            </a:endParaRPr>
          </a:p>
          <a:p>
            <a:pPr marL="152400" indent="0">
              <a:buNone/>
            </a:pPr>
            <a:r>
              <a:rPr lang="en-US" altLang="zh-TW" b="1" dirty="0"/>
              <a:t>AOI</a:t>
            </a:r>
            <a:r>
              <a:rPr lang="zh-TW" altLang="en-US" b="1" dirty="0"/>
              <a:t> 傳統方法面臨的問題：</a:t>
            </a:r>
            <a:endParaRPr lang="en-US" altLang="zh-TW" b="1" dirty="0"/>
          </a:p>
          <a:p>
            <a:r>
              <a:rPr lang="zh-TW" altLang="en-US" dirty="0"/>
              <a:t>基於模板規則，難以應對多樣化的 </a:t>
            </a:r>
            <a:r>
              <a:rPr lang="en-US" altLang="zh-TW" dirty="0"/>
              <a:t>PCB</a:t>
            </a:r>
            <a:r>
              <a:rPr lang="zh-TW" altLang="en-US" dirty="0"/>
              <a:t> 型式</a:t>
            </a:r>
            <a:endParaRPr lang="en-US" altLang="zh-TW" dirty="0"/>
          </a:p>
          <a:p>
            <a:r>
              <a:rPr lang="zh-TW" altLang="en-US" dirty="0"/>
              <a:t>由人定義規則，難以涵蓋所有瑕疵情況</a:t>
            </a:r>
            <a:endParaRPr lang="en-US" altLang="zh-TW" dirty="0"/>
          </a:p>
          <a:p>
            <a:pPr marL="152400" indent="0">
              <a:buNone/>
            </a:pPr>
            <a:r>
              <a:rPr lang="zh-TW" altLang="en-US" b="1" dirty="0">
                <a:solidFill>
                  <a:srgbClr val="49B15E"/>
                </a:solidFill>
              </a:rPr>
              <a:t>目前需要一種新式的檢測方法，應對現代 </a:t>
            </a:r>
            <a:r>
              <a:rPr lang="en-US" altLang="zh-TW" b="1" dirty="0">
                <a:solidFill>
                  <a:srgbClr val="49B15E"/>
                </a:solidFill>
              </a:rPr>
              <a:t>PCB</a:t>
            </a:r>
            <a:r>
              <a:rPr lang="zh-TW" altLang="en-US" b="1" dirty="0">
                <a:solidFill>
                  <a:srgbClr val="49B15E"/>
                </a:solidFill>
              </a:rPr>
              <a:t> 的製造趨勢</a:t>
            </a:r>
            <a:endParaRPr lang="en-US" altLang="zh-TW" b="1" dirty="0">
              <a:solidFill>
                <a:srgbClr val="49B15E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79450D-83E6-E9D8-7FF9-754026FE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 </a:t>
            </a:r>
            <a:r>
              <a:rPr lang="en-US" altLang="zh-TW" dirty="0"/>
              <a:t>(4/4) </a:t>
            </a:r>
            <a:endParaRPr lang="zh-TW" altLang="en-US" dirty="0"/>
          </a:p>
        </p:txBody>
      </p:sp>
      <p:pic>
        <p:nvPicPr>
          <p:cNvPr id="8" name="Google Shape;31;p6">
            <a:extLst>
              <a:ext uri="{FF2B5EF4-FFF2-40B4-BE49-F238E27FC236}">
                <a16:creationId xmlns:a16="http://schemas.microsoft.com/office/drawing/2014/main" id="{F6D8FA0F-75A1-12F1-9936-C6620BE8C06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76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E5D77-185B-A504-7BE9-448EB5D25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673C62-21AD-5088-209C-A7F1E7CA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目的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FE85A-E300-199C-1C29-4805F0179C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zh-TW" altLang="en-US" b="1" dirty="0">
                <a:solidFill>
                  <a:srgbClr val="49B15E"/>
                </a:solidFill>
              </a:rPr>
              <a:t>使用基於深度學習的物件辨識方法，</a:t>
            </a:r>
            <a:endParaRPr lang="en-US" altLang="zh-TW" b="1" dirty="0">
              <a:solidFill>
                <a:srgbClr val="49B15E"/>
              </a:solidFill>
            </a:endParaRPr>
          </a:p>
          <a:p>
            <a:pPr marL="152400" indent="0">
              <a:buNone/>
            </a:pPr>
            <a:r>
              <a:rPr lang="zh-TW" altLang="en-US" b="1" dirty="0">
                <a:solidFill>
                  <a:srgbClr val="49B15E"/>
                </a:solidFill>
              </a:rPr>
              <a:t>進行 </a:t>
            </a:r>
            <a:r>
              <a:rPr lang="en-US" altLang="zh-TW" b="1" dirty="0">
                <a:solidFill>
                  <a:srgbClr val="49B15E"/>
                </a:solidFill>
              </a:rPr>
              <a:t>PCB </a:t>
            </a:r>
            <a:r>
              <a:rPr lang="zh-TW" altLang="en-US" b="1" dirty="0">
                <a:solidFill>
                  <a:srgbClr val="49B15E"/>
                </a:solidFill>
              </a:rPr>
              <a:t>瑕疵檢測，來實現：</a:t>
            </a:r>
            <a:endParaRPr lang="en-US" altLang="zh-TW" b="1" dirty="0">
              <a:solidFill>
                <a:srgbClr val="49B15E"/>
              </a:solidFill>
            </a:endParaRPr>
          </a:p>
          <a:p>
            <a:r>
              <a:rPr lang="zh-TW" altLang="en-US" b="1" dirty="0"/>
              <a:t>不依賴模板規則</a:t>
            </a:r>
            <a:endParaRPr lang="en-US" altLang="zh-TW" b="1" dirty="0"/>
          </a:p>
          <a:p>
            <a:r>
              <a:rPr lang="zh-TW" altLang="en-US" b="1" dirty="0"/>
              <a:t>由電腦自動尋找特徵</a:t>
            </a:r>
            <a:endParaRPr lang="en-US" altLang="zh-TW" b="1" dirty="0"/>
          </a:p>
          <a:p>
            <a:r>
              <a:rPr lang="zh-TW" altLang="en-US" b="1" dirty="0"/>
              <a:t>可檢測出任意位置的瑕疵</a:t>
            </a:r>
            <a:endParaRPr lang="en-US" altLang="zh-TW" b="1" dirty="0"/>
          </a:p>
          <a:p>
            <a:r>
              <a:rPr lang="zh-TW" altLang="en-US" b="1" dirty="0"/>
              <a:t>提升檢測工具的泛用性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1979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9F2F5-B24B-D6F2-D46D-FB3B075EA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C520B-33B6-4B29-6E9E-F222B5E2E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1288302"/>
            <a:ext cx="3852000" cy="3410173"/>
          </a:xfrm>
        </p:spPr>
        <p:txBody>
          <a:bodyPr/>
          <a:lstStyle/>
          <a:p>
            <a:pPr marL="152400" indent="0">
              <a:buNone/>
            </a:pPr>
            <a:r>
              <a:rPr lang="zh-TW" altLang="en-US" b="1" dirty="0"/>
              <a:t>資料集介紹：</a:t>
            </a:r>
            <a:endParaRPr lang="en-US" altLang="zh-TW" b="1" dirty="0"/>
          </a:p>
          <a:p>
            <a:r>
              <a:rPr lang="zh-TW" altLang="en-US" b="1" dirty="0"/>
              <a:t>名稱：</a:t>
            </a:r>
            <a:r>
              <a:rPr lang="en-US" altLang="zh-TW" dirty="0"/>
              <a:t>PCB Defect</a:t>
            </a:r>
          </a:p>
          <a:p>
            <a:r>
              <a:rPr lang="zh-TW" altLang="en-US" b="1" dirty="0"/>
              <a:t>來源與作者：</a:t>
            </a:r>
            <a:endParaRPr lang="en-US" altLang="zh-TW" b="1" dirty="0"/>
          </a:p>
          <a:p>
            <a:pPr lvl="1"/>
            <a:r>
              <a:rPr lang="en-US" altLang="zh-TW" dirty="0">
                <a:hlinkClick r:id="rId3"/>
              </a:rPr>
              <a:t>PKU-HRI</a:t>
            </a:r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Norbert </a:t>
            </a:r>
            <a:r>
              <a:rPr lang="en-US" altLang="zh-TW" dirty="0" err="1">
                <a:hlinkClick r:id="rId4"/>
              </a:rPr>
              <a:t>Elter</a:t>
            </a:r>
            <a:endParaRPr lang="en-US" altLang="zh-TW" dirty="0"/>
          </a:p>
          <a:p>
            <a:r>
              <a:rPr lang="zh-TW" altLang="en-US" b="1" dirty="0"/>
              <a:t>瑕疵種類：</a:t>
            </a:r>
            <a:r>
              <a:rPr lang="zh-TW" altLang="en-US" dirty="0"/>
              <a:t>共</a:t>
            </a:r>
            <a:r>
              <a:rPr lang="en-US" altLang="zh-TW" dirty="0"/>
              <a:t>6</a:t>
            </a:r>
            <a:r>
              <a:rPr lang="zh-TW" altLang="en-US" dirty="0"/>
              <a:t>種，見右表</a:t>
            </a:r>
            <a:endParaRPr lang="en-US" altLang="zh-TW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35EADE-3CCF-3EFB-DDFA-C0327F5C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444500"/>
            <a:ext cx="7702550" cy="844550"/>
          </a:xfrm>
        </p:spPr>
        <p:txBody>
          <a:bodyPr/>
          <a:lstStyle/>
          <a:p>
            <a:r>
              <a:rPr lang="zh-TW" altLang="en-US" dirty="0"/>
              <a:t>方法 </a:t>
            </a:r>
            <a:r>
              <a:rPr lang="en-US" altLang="zh-TW" dirty="0"/>
              <a:t>(1/7)</a:t>
            </a:r>
            <a:endParaRPr lang="zh-TW" alt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74FBB33-E4F8-BB35-48CC-87AADC7FF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247877"/>
              </p:ext>
            </p:extLst>
          </p:nvPr>
        </p:nvGraphicFramePr>
        <p:xfrm>
          <a:off x="4572000" y="657225"/>
          <a:ext cx="4018976" cy="3981450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938530">
                  <a:extLst>
                    <a:ext uri="{9D8B030D-6E8A-4147-A177-3AD203B41FA5}">
                      <a16:colId xmlns:a16="http://schemas.microsoft.com/office/drawing/2014/main" val="1056729243"/>
                    </a:ext>
                  </a:extLst>
                </a:gridCol>
                <a:gridCol w="940084">
                  <a:extLst>
                    <a:ext uri="{9D8B030D-6E8A-4147-A177-3AD203B41FA5}">
                      <a16:colId xmlns:a16="http://schemas.microsoft.com/office/drawing/2014/main" val="1353880632"/>
                    </a:ext>
                  </a:extLst>
                </a:gridCol>
                <a:gridCol w="1118179">
                  <a:extLst>
                    <a:ext uri="{9D8B030D-6E8A-4147-A177-3AD203B41FA5}">
                      <a16:colId xmlns:a16="http://schemas.microsoft.com/office/drawing/2014/main" val="2059729079"/>
                    </a:ext>
                  </a:extLst>
                </a:gridCol>
                <a:gridCol w="1022183">
                  <a:extLst>
                    <a:ext uri="{9D8B030D-6E8A-4147-A177-3AD203B41FA5}">
                      <a16:colId xmlns:a16="http://schemas.microsoft.com/office/drawing/2014/main" val="1238572873"/>
                    </a:ext>
                  </a:extLst>
                </a:gridCol>
              </a:tblGrid>
              <a:tr h="39395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瑕疵類別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圖片數量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瑕疵點數量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範例圖片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16693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Missing</a:t>
                      </a:r>
                    </a:p>
                    <a:p>
                      <a:pPr algn="ctr"/>
                      <a:r>
                        <a:rPr lang="en-US" altLang="zh-TW" dirty="0"/>
                        <a:t>Hole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1832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3612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62139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Mouse</a:t>
                      </a:r>
                    </a:p>
                    <a:p>
                      <a:pPr algn="ctr"/>
                      <a:r>
                        <a:rPr lang="en-US" altLang="zh-TW" dirty="0"/>
                        <a:t>Bite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1852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3684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28740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Open</a:t>
                      </a:r>
                    </a:p>
                    <a:p>
                      <a:pPr algn="ctr"/>
                      <a:r>
                        <a:rPr lang="en-US" altLang="zh-TW" dirty="0"/>
                        <a:t>Circuit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1740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3548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24081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Short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1732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3508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80345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Spur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1752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3636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22496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Spurious</a:t>
                      </a:r>
                    </a:p>
                    <a:p>
                      <a:pPr algn="ctr"/>
                      <a:r>
                        <a:rPr lang="en-US" altLang="zh-TW" dirty="0"/>
                        <a:t>Copper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1760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3676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199072"/>
                  </a:ext>
                </a:extLst>
              </a:tr>
              <a:tr h="3475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總計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10668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21664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575485"/>
                  </a:ext>
                </a:extLst>
              </a:tr>
            </a:tbl>
          </a:graphicData>
        </a:graphic>
      </p:graphicFrame>
      <p:pic>
        <p:nvPicPr>
          <p:cNvPr id="14" name="Picture 2">
            <a:extLst>
              <a:ext uri="{FF2B5EF4-FFF2-40B4-BE49-F238E27FC236}">
                <a16:creationId xmlns:a16="http://schemas.microsoft.com/office/drawing/2014/main" id="{424772FA-7CA6-6BB9-4B74-F3423671E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6" r="22886" b="84646"/>
          <a:stretch/>
        </p:blipFill>
        <p:spPr bwMode="auto">
          <a:xfrm>
            <a:off x="7576801" y="1084979"/>
            <a:ext cx="1006555" cy="47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3361DC3-2E8F-DEDC-6542-39857450A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6" t="17088" r="22886" b="67558"/>
          <a:stretch/>
        </p:blipFill>
        <p:spPr bwMode="auto">
          <a:xfrm>
            <a:off x="7584421" y="1625545"/>
            <a:ext cx="1006555" cy="47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FFA0529-535D-C2C5-E1B8-84590766A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6" t="33345" r="22886" b="51301"/>
          <a:stretch/>
        </p:blipFill>
        <p:spPr bwMode="auto">
          <a:xfrm>
            <a:off x="7584421" y="2166111"/>
            <a:ext cx="1006555" cy="47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3C001A6-A6C3-29C0-98BD-CF6107FF4F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6" t="50470" r="22886" b="34176"/>
          <a:stretch/>
        </p:blipFill>
        <p:spPr bwMode="auto">
          <a:xfrm>
            <a:off x="7576801" y="2706677"/>
            <a:ext cx="1006555" cy="47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9F079ED-B461-0E7F-A242-0A61FC40C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6" t="67594" r="22885" b="17052"/>
          <a:stretch/>
        </p:blipFill>
        <p:spPr bwMode="auto">
          <a:xfrm>
            <a:off x="7576801" y="3247243"/>
            <a:ext cx="1006555" cy="47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BC0BB278-2B7F-EC44-8E1C-DF29AE6A1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5" t="84501" r="22886" b="145"/>
          <a:stretch/>
        </p:blipFill>
        <p:spPr bwMode="auto">
          <a:xfrm>
            <a:off x="7584421" y="3787809"/>
            <a:ext cx="1006555" cy="47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04115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Industry by Slidesgo">
  <a:themeElements>
    <a:clrScheme name="Simple Light">
      <a:dk1>
        <a:srgbClr val="3A3E5F"/>
      </a:dk1>
      <a:lt1>
        <a:srgbClr val="FFFFFF"/>
      </a:lt1>
      <a:dk2>
        <a:srgbClr val="E0E0E0"/>
      </a:dk2>
      <a:lt2>
        <a:srgbClr val="8ED835"/>
      </a:lt2>
      <a:accent1>
        <a:srgbClr val="0BA391"/>
      </a:accent1>
      <a:accent2>
        <a:srgbClr val="09607D"/>
      </a:accent2>
      <a:accent3>
        <a:srgbClr val="F8C43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Custom 1">
      <a:majorFont>
        <a:latin typeface="Times New Roman"/>
        <a:ea typeface="Microsoft JhengHei"/>
        <a:cs typeface=""/>
      </a:majorFont>
      <a:minorFont>
        <a:latin typeface="Times New Roman"/>
        <a:ea typeface="Microsoft Jhe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1475</Words>
  <Application>Microsoft Office PowerPoint</Application>
  <PresentationFormat>On-screen Show (16:9)</PresentationFormat>
  <Paragraphs>246</Paragraphs>
  <Slides>42</Slides>
  <Notes>40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Archivo</vt:lpstr>
      <vt:lpstr>Poppins</vt:lpstr>
      <vt:lpstr>Arial</vt:lpstr>
      <vt:lpstr>Cybersecurity Industry by Slidesgo</vt:lpstr>
      <vt:lpstr>PCB 瑕疵檢測</vt:lpstr>
      <vt:lpstr>目次</vt:lpstr>
      <vt:lpstr>簡介 </vt:lpstr>
      <vt:lpstr>動機 (1/4) </vt:lpstr>
      <vt:lpstr>動機 (2/4)  </vt:lpstr>
      <vt:lpstr>動機 (3/4) </vt:lpstr>
      <vt:lpstr>動機 (4/4) </vt:lpstr>
      <vt:lpstr>目的</vt:lpstr>
      <vt:lpstr>方法 (1/7)</vt:lpstr>
      <vt:lpstr>方法 (2/7)</vt:lpstr>
      <vt:lpstr>方法 (3/7)</vt:lpstr>
      <vt:lpstr>方法 (4/7)</vt:lpstr>
      <vt:lpstr>方法 (5/7)</vt:lpstr>
      <vt:lpstr>方法 (6/7)</vt:lpstr>
      <vt:lpstr>方法 (7/7)</vt:lpstr>
      <vt:lpstr>實驗結果 (1/16)</vt:lpstr>
      <vt:lpstr>實驗結果 (2/16)</vt:lpstr>
      <vt:lpstr>實驗結果 (3/16)</vt:lpstr>
      <vt:lpstr>實驗結果 (4/16)</vt:lpstr>
      <vt:lpstr>實驗結果 (5/16)</vt:lpstr>
      <vt:lpstr>實驗結果 (6/16)</vt:lpstr>
      <vt:lpstr>實驗結果 (7/16)</vt:lpstr>
      <vt:lpstr>實驗結果 (8/16)</vt:lpstr>
      <vt:lpstr>實驗結果 (9/16)</vt:lpstr>
      <vt:lpstr>實驗結果 (10/16)</vt:lpstr>
      <vt:lpstr>實驗結果 (11/16)</vt:lpstr>
      <vt:lpstr>實驗結果 (12/16)</vt:lpstr>
      <vt:lpstr>實驗結果 (13/16)</vt:lpstr>
      <vt:lpstr>實驗結果 (14/16)</vt:lpstr>
      <vt:lpstr>實驗結果 (15/16)</vt:lpstr>
      <vt:lpstr>實驗結果 (16/16)</vt:lpstr>
      <vt:lpstr>成果展示 (1/3)</vt:lpstr>
      <vt:lpstr>成果展示 (2/3)</vt:lpstr>
      <vt:lpstr>成果展示 (3/3)</vt:lpstr>
      <vt:lpstr>結論</vt:lpstr>
      <vt:lpstr>未來展望</vt:lpstr>
      <vt:lpstr>報告結束 謝謝</vt:lpstr>
      <vt:lpstr>PCB 瑕疵檢測 成果展示</vt:lpstr>
      <vt:lpstr>成果展示</vt:lpstr>
      <vt:lpstr>PowerPoint Presentation</vt:lpstr>
      <vt:lpstr>PowerPoint Presentation</vt:lpstr>
      <vt:lpstr>展示結束 謝謝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HsiangYi Tsai</dc:creator>
  <cp:lastModifiedBy>HsiangYi Tsai</cp:lastModifiedBy>
  <cp:revision>1</cp:revision>
  <dcterms:modified xsi:type="dcterms:W3CDTF">2024-12-19T12:36:18Z</dcterms:modified>
</cp:coreProperties>
</file>